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4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ags/tag5.xml" ContentType="application/vnd.openxmlformats-officedocument.presentationml.tags+xml"/>
  <Override PartName="/ppt/notesSlides/notesSlide28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9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3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37.xml" ContentType="application/vnd.openxmlformats-officedocument.presentationml.notesSlide+xml"/>
  <Override PartName="/ppt/tags/tag24.xml" ContentType="application/vnd.openxmlformats-officedocument.presentationml.tags+xml"/>
  <Override PartName="/ppt/notesSlides/notesSlide38.xml" ContentType="application/vnd.openxmlformats-officedocument.presentationml.notesSlide+xml"/>
  <Override PartName="/ppt/tags/tag25.xml" ContentType="application/vnd.openxmlformats-officedocument.presentationml.tags+xml"/>
  <Override PartName="/ppt/notesSlides/notesSlide39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40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41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44.xml" ContentType="application/vnd.openxmlformats-officedocument.presentationml.notesSlide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564" r:id="rId3"/>
    <p:sldId id="430" r:id="rId4"/>
    <p:sldId id="431" r:id="rId5"/>
    <p:sldId id="537" r:id="rId6"/>
    <p:sldId id="538" r:id="rId7"/>
    <p:sldId id="539" r:id="rId8"/>
    <p:sldId id="540" r:id="rId9"/>
    <p:sldId id="565" r:id="rId10"/>
    <p:sldId id="433" r:id="rId11"/>
    <p:sldId id="541" r:id="rId12"/>
    <p:sldId id="542" r:id="rId13"/>
    <p:sldId id="543" r:id="rId14"/>
    <p:sldId id="547" r:id="rId15"/>
    <p:sldId id="552" r:id="rId16"/>
    <p:sldId id="553" r:id="rId17"/>
    <p:sldId id="555" r:id="rId18"/>
    <p:sldId id="550" r:id="rId19"/>
    <p:sldId id="551" r:id="rId20"/>
    <p:sldId id="544" r:id="rId21"/>
    <p:sldId id="556" r:id="rId22"/>
    <p:sldId id="545" r:id="rId23"/>
    <p:sldId id="548" r:id="rId24"/>
    <p:sldId id="417" r:id="rId25"/>
    <p:sldId id="407" r:id="rId26"/>
    <p:sldId id="421" r:id="rId27"/>
    <p:sldId id="422" r:id="rId28"/>
    <p:sldId id="419" r:id="rId29"/>
    <p:sldId id="423" r:id="rId30"/>
    <p:sldId id="558" r:id="rId31"/>
    <p:sldId id="557" r:id="rId32"/>
    <p:sldId id="425" r:id="rId33"/>
    <p:sldId id="436" r:id="rId34"/>
    <p:sldId id="426" r:id="rId35"/>
    <p:sldId id="559" r:id="rId36"/>
    <p:sldId id="560" r:id="rId37"/>
    <p:sldId id="562" r:id="rId38"/>
    <p:sldId id="427" r:id="rId39"/>
    <p:sldId id="428" r:id="rId40"/>
    <p:sldId id="437" r:id="rId41"/>
    <p:sldId id="438" r:id="rId42"/>
    <p:sldId id="429" r:id="rId43"/>
    <p:sldId id="561" r:id="rId44"/>
    <p:sldId id="439" r:id="rId45"/>
    <p:sldId id="447" r:id="rId46"/>
    <p:sldId id="449" r:id="rId47"/>
    <p:sldId id="450" r:id="rId48"/>
    <p:sldId id="451" r:id="rId49"/>
    <p:sldId id="448" r:id="rId50"/>
    <p:sldId id="442" r:id="rId51"/>
    <p:sldId id="444" r:id="rId52"/>
    <p:sldId id="536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38"/>
  </p:normalViewPr>
  <p:slideViewPr>
    <p:cSldViewPr snapToGrid="0">
      <p:cViewPr varScale="1">
        <p:scale>
          <a:sx n="118" d="100"/>
          <a:sy n="118" d="100"/>
        </p:scale>
        <p:origin x="5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27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16931,'0'23'463,"0"-7"0,0-1 0,0 3 0,0 3 0,0 2 1007,0 1-1035,0-1 0,0 10-197,0 3 0,0 11 1,0 2 55,0 5 0,7-3 1,1 11-1,-3 3 41,-2 2 0,-3 3-35,0-1-465,0 1 1,0 10 59,0 5-1214,10 5 1411,-7-7 1,7 12-66,-10-10-7,0-32 1,0 0 47,0 32-110,5-34 0,0 1-42,-2 41 94,2-42 0,0 1-1,-5 43 28,0-43 0,0 0 0,0 40 48,0 1-118,0-41 0,0-1 20,0 45 0,0-43 0,0 0-29,0-2 1,0-2 107,0 36-215,0-34 1,0-1 0,0 32 66,0 11-20,0-10-885,11 7 1021,-9-18-195,8 18 168,-10-17-14,11 17-191,-9-18 186,9 18 7,-11-17-495,0 7 488,0-11-11,0 11 6,0-8 193,0 8-1,10-10-155,-7 0 383,7-11-590,-10 8 0,0-18 326,0 8-147,0-11 576,0 0-850,0-9 1,8-4 0,-1-10-401,-1 0 0,-4-7 30,-2-1-2227,0-9 1105,0 4 1,0-13 0,3-4-916,4-9 2689,-4-15 0,7-5 0,-10-10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65 719 7779,'-23'-10'341,"0"-5"1,10 2 0,8 0 0,7 0 0,8 3-1,3-3 1,5 2 0,6-1 423,7-1 0,5 0 0,13-5-21,5 2-321,5 1-1468,11 2 1249,10-8-532,12 8 772,-39 7 0,0-1-171,5-3 1,0 0 24,0 3 1,0 1-137,5 0 0,1-1 51,-1-3 1,3-1-112,8 4 0,1 2-974,1-1 1,0-1 845,6-4 1,-1 1 25,-5 9 0,0-1-22,9-8 1,0 0-1,-8 8 1,1 1 97,13-4 1,1 0 0,-3 1-1,0 0-21,8 0 1,-1 0-66,-7 1 0,0-1 0,-22 1 0,0 1 0,0-1 0,28-2 1,-1 0-1,3 0 0,2-1 0,-32 2 0,1 0 0,0-1 1,0 2-1,-1 0 0,-1-1-34,31-1 0,0 0 0,-29 2 0,0 0 0,0 1 0,30 2 0,0 0 0,-31 0 0,1 0 1,0 0 73,-1 0 1,0 0-1,0 0 23,8 0 1,0 0-1,-3 0-38,14 0 1,-2 0-16,-13 3 0,1 0 0,-1 1 63,24 2 0,-1 1 0,-27 0 0,1 0 0,0 0 0,1-1 0,0 0 0,0 0 15,1 0 1,1-1-1,-1-1-73,-2-2 0,0-1 0,0 2 0,1 2 0,1 2 0,0-1 0,-1-3 0,1-1 0,0 0 0,2 0 0,2 0 0,-1 0-35,1-1 0,-1 0 1,2-1-1,3 0 1,0 0-1,0 0 0,-2 0 1,-2 0-1,1 0 1,-1 0-1,0 0 0,-1 0-48,1 0 1,0 0 0,0 0-1,-1 0 1,0 0 0,0 0 0,3 0-1,0 0 1,-1 0 0,-1 0 0,-1 0-1,0 0 74,-3 0 1,1 0 0,-1 0 0,2 0 0,1 0-1,-1 0 1,-3 0 0,-1-1 0,1 0 0,1-1 0,0 0-1,-1 0-3,30-1 0,0-1 0,-28 1 0,0 0 0,-1 1 1,27 1-1,-1 2 0,1-1 0,0 0 55,-2 0 1,1 0 0,-5 0 0,1 0 0,-3 0 0,0 0 0,-5-1 0,-1-1-3,-4-2 1,-1 1-1,1 1 1,0 1 0,-5-3-1,-1 0 1,-2 2-1,0-1-24,-4-1 1,0 0 0,-2 3-1,-1 0 1,-5-3 0,0 0 0,1 2-1,-1 2-17,-2 0 1,-1 0 0,-5-1-1,-1-1 1,0 0 0,1-1-1,41-5 191,-7 3 0,-5-5 0,-10-1 0,0 1-440,-1 0 0,-9-6 1,-9 6-1,-7 0 413,-5-1 0,-11-4 1,3 4-1,-8-1-1479,-7-7 1,-6 7 0,-10-4-125,0-2 931,-21 8 503,6-11 0,-39 8 0,5-10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2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220 149 7717,'-13'0'3469,"2"-11"-2988,11 9 0,0-12 0,-3 8 434,-5-2-411,5 0 0,-11 0 1452,6-1-1451,5 1 256,-19 8 0,17 0-347,-12 0 0,9 3 0,-9 5 0,1 9-173,2 5 1,3 2 0,11 1-322,0 0 0,0-9 1,3 1-69,5 2 0,6-8 0,11-3-149,-1-5 0,-7-3 1,-3-3-1,-1-2 198,1-3 0,-8-12 0,5 4 0,-3-6 273,0-3 0,0 0 0,-8 1 83,0-1 0,-2 0 1,-4 0-1,-5 3 295,-3 6 1,6 5 0,-8 11-1,-4 0 971,-2 0-1126,-2 0-149,-1 22 0,8-6-381,1 17 116,10-5 83,-16 8 0,20-9-482,-7 6 1,9-5 308,9-4-21,-7-10 0,20-3 1,-5-11-1088,5 0 1,-6 0-1,1 0-313,2 0 1,-5-8-1,2-3 1528,4-3 0,2-2 0,2-9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64 8951,'-17'-9'3807,"1"1"0,7 0-2059,-7 8-1243,10 0 0,-13 11 433,11 5-558,0 6-180,-3 3 1,8 0 68,-5 0-344,5-1 0,14-7-79,5-1 51,6-10 0,-5 5 0,-1-11-102,4 0 1,-7-3 0,1-5-1,0-9 169,0-5 1,-9-2 0,3-1 184,-5 0-188,-3 0 17,0 12 1,0-9 1289,0 5 1,-11 3-286,-5-2 1,-6 13-1,-3 0-768,0 9 0,9 13 0,2-2 1,3 5-428,5 2 0,4 1 0,2 0 1,0 0-348,0-1 523,0-10 0,8 0 0,3-9-7,3 4-365,2-1 1,1-8 232,-1 0 1,-2-3-1,2-5 1,-5-6-10,0 0 1,-8-8 0,5 6-374,-5-6 0,-3 5 0,-3 4 1,-2-1-1021,-3 0 1,-3 9-800,2-4 0,7 9 2376,-7 9 0,7 15 0,2 15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5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174 149 8199,'-14'-25'3222,"-8"11"-2028,20 3-580,-9 11 0,8 0 302,-5 0-597,5 0 0,-11 0 1,9 3 961,-4 5-739,1-5-189,-3 19 1,8-16-75,-5 10 1,5 1-1,3 10 116,0 6 0,3-5-472,5 5 1,6-17 0,11-8-195,0-5 0,-1-14 0,-2-5 0,-2-9 404,-4-8 0,-10 5 0,2-5 0,-5 6 368,-3 2 0,0 0 0,0 1-179,0-1 0,-11 8 0,-6 4 1578,-5 2-1578,-3 2 0,9 9 1,-1 0-21,-2 0 0,0 3 1,0 5-230,2 9 0,9-3-57,-9 2 1,12 1 0,-3 7-436,5 1 0,3 0 0,0 2-601,0 6 0,11-5-389,5 5 1,4-14 0,-1-5-1,-3-3-3663,4-6 5072,-9-2 0,11-3 0,-9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6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25 14468,'-11'-13'792,"6"2"0,-12 11 1,-2 2-1,0 7 1,0 7-80,2 6 1,12 6-1,-4 2 1,7 6-544,2 2 0,0-8 0,2 3 0,7-5-86,7-3 0,6-12 1,3-4-1,0-7-362,-1-2 1,-2-2-1,-2-7 1,-4-7-132,3-6 0,-8-11 0,0 0 676,0 3 0,-8 2 0,3 3 201,-12 1 0,1 7 0,-12 3-117,-2 3 0,-3 3 0,-3 8-1019,0 0 0,3 11-1108,6 6 0,8-6 1,16-3 1775,8-5 0,6-3 0,3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51.3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859 24 7712,'-10'-13'2798,"7"2"-1844,-15 11-482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29.9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7000,'0'16'1559,"0"-1"1,0-7-891,0 8 0,0-9 0,0 9 116,0 2-782,0 2 175,0-7 0,0 8 0,0-6 0,0 6 1,0-5 0,0-1 0,0 3-46,0 3 0,0 2 1,0 0-1,0 0-58,0 1 0,0-9 1,0 0-1,0 4 106,0 1 0,0 3 0,0 1-23,0-1 0,0-8 0,0 1 1,0 2-10,0 2 0,0-4 0,0-1 0,0 3-86,0 3 1,0 2 0,0 0 0,0 1-306,0-1 351,0 0-77,0 0 1,0 0 0,0 1 0,2-1 0,3 0 57,3 0 0,0 1-21,-8-1 0,0 0 51,0 0 1,0 8-82,0 0 0,0 0 6,0-8 1,0 0 75,0 1 39,10-1-99,-7 0 0,7 0-94,-10 0 1,8 8 87,0 0 0,-1 0-54,-7-7 55,0-1-11,11 0 1,-9 8 15,6 0 0,-5 2-10,-3-2 1,7-2-4,1 9 1,2-7-170,-2 8 162,-5-11-3,0-15-23</inkml:trace>
  <inkml:trace contextRef="#ctx0" brushRef="#br0" timeOffset="-34789">918 5897 17519,'0'1'1,"8"53"36,-6-2-32,-2 10 0,8-11 1,0 3 0,-1 3 6,-7-3-174,11 11 82,-9-16 0,9 15 14,-11-10 1,2 8 41,6-8 222,-6 11-48,9-16-172,-11 18 50,10-8 1,-7 3 5,4 0 1,-4 0-23,-3 8 1,0-1 10,0 1 0,8-6-54,-1 6 1,1-6-31,-8 14 68,0-6-22,0-2 1,0 2 19,0 5 1,0-5 5,0 6 0,0 2 10,0-3 1,0 3 76,0-3 0,3-2-38,4 10 0,-4-2 13,5 2 1,-6 5-1317,-2-5 1265,0-5 7,0-30 1,0 1 1,0 34 126,0 8-288,11-13 175,-9 0 5,9 2-59,-11 1 1,0 4-107,0-9 1,2 7 243,6-8-85,-6 11-30,9-16 1,-11 13 15,0-15 0,0 7-19,0-7 0,0-8-42,0 7 1,0-7-190,0 0 110,10 5 176,-7-18 1,7 5-54,-10-15 0,0 5 153,0-6 0,0-4-1263,0-3 1,0-5-578,0-3 1675,0 0 0,0 0 0,0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51.3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1160 7645,'0'-13'5238,"10"3"-4974,3 10 1,3-8 0,-1-2 734,3-3-636,3 8-4,2-16-158,0 19-34,0-19 0,8 11 0,3-8 170,2 2 1,-3 8-218,14-7 81,-6-1-38,26 4 1,-13-9-136,16 5 0,-6 4-12,14-4 1,4 1-191,3-9-787,-5 11 864,11-7 1,-9 15 25,11-11 1,-5 8-187,4-7 1,-9 10 132,-33 1 0,1 0 0,41 2 74,-37 2 1,-1 0-1166,33-11 1205,-31 10 1,-1 0 0,30-10 107,-35 11 1,1 0-109,2 0 1,0 0 32,42 0 0,-39 0 1,2 0-22,-4 0 1,0 0-1,2 0 1,1 0 31,1 0 1,0 0 0,0 4 0,0 0 38,0 0 1,0 0-420,0 0 0,1 0 364,4-4 0,0 0 25,-4-1 1,1 2-27,2 4 0,2 0 26,-1-4 0,0 0 24,-4 4 1,1 1 0,8-2 0,1-1-20,-3 1 0,-1 0-4,-2 0 0,0 0-7,10 1 1,1 0-5,-3-3 1,0-1-7,5 4 1,0 0 0,4-4-1,0-2-14,-2 1 1,-1 0 30,-3 0 0,2 0-18,8 0 0,2 0-520,-9 0 0,1 0 445,7 0 1,2 0-397,-70 0 358</inkml:trace>
  <inkml:trace contextRef="#ctx0" brushRef="#br0" timeOffset="10556">7930 766 12515,'1'0'-1</inkml:trace>
  <inkml:trace contextRef="#ctx0" brushRef="#br0" timeOffset="12657">9415 628 11737,'23'-2'-5,"52"-3"-14,0 0 0,0 0 0,-4 0 0,1 0 0,-1-1 0,-1 1 0,1-1 0,-1-1-5,1 1 0,-1-1 1,1 0-1,-3 0 0,-1 0 1,1 0-1,4 1 0,1 0 1,-1 0-1,-3 1 0,0 1 1,-1 0 0,29-1 1,0 0 0,-30-1 0,0 0 0,0 0 0,27-2 0,0 0 0,1-2 0,1 0 30,-2-2 1,0 0 0,1 1 0,-2-1 0,-6 1 0,-1-1 0,1 0-1,-1 1-60,1 0 0,-1-1 0,-6-2 0,0-1 0,-6 1 0,-1 0 0,-3 1 0,-1 0 72,-3-1 0,-1 0 0,-2-1 0,-2 1 0,-6 4 0,-2 0 1,45-8-220,-10 2 0,-11 3 0,-17-5 0,-11 5-35,-8 3 0,-15 0-1521,-3 2 2023,-10 5 0,-16-15 0,-4 11-2017,-9 1 2048,-4 4 1,-4-8 0,1-3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55.1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1138 8469,'24'0'0,"-1"0"787,0 0 0,0 0 0,3-3 1,2-2-1,6-5 1301,2-3-1681,3 8-965,17-16 755,-7 8-317,18 0 531,-7-7-193,9 7 1,4-3 30,4 1 191,-5 10-277,18-16 1,-5 16-1,-35-3 1,1 1-64,1 4 1,2 0-687,4-7 0,0 0 601,-6 8 0,2 1-10,7-4 1,1 0 0,-6 1-1,-1 0-2,11 0 1,0 0 0,-4 0-1,0 1-192,3 2 0,1 2 0,-3-1 0,0 0 192,7 0 1,0 0 0,-6-4 0,1 0-2,7 0 0,3 0 0,-2 0 1,1 0 19,6 4 1,2 0-1,-1 0 1,0-2-178,0-2 1,1 0-1,3 3 1,0 0 158,0-3 1,0 0-1,5 2 1,1 1-716,-2 1 0,0 0 738,-4 0 1,3 0-24,-21 0 1,2 0 0,-2 0 0,17 0-1,0 0 5,12 0 0,1 0 0,-6 0 1,1 0-71,-23 0 0,2 0 0,-2 0 1,30 0-1,1 0 58,-28 0 0,0 0 1,1 0-1,-5 0 0,1 0 1,0 0 66,2 0 0,2 0 0,-1 0 0,3 0 1,0-1-1,0 0-35,2-1 1,0-1 0,1 0-1,-76 3-29</inkml:trace>
  <inkml:trace contextRef="#ctx0" brushRef="#br0" timeOffset="10212">8811 668 13229,'11'-1'-4,"76"-7"-33,-1 0-1,-4-2 1,0-1-1,-1 1 0,2-1 1,1 1-1,-1 0 1,-2 0-1,-1-1 0,-1 1-1,-1-2 1,-1 1 0,0 0 0,4 2 0,0 1 0,0-1 0,-5-1 0,-1 0 0,1-1 0,-3 2 0,0 1 0,0 0-71,-4 0 0,-1 0 0,1 0 0,3 1 0,0-1 0,-2 0 1,25-3-1,-2-1 0,-1 0 0,-1 1-26,-1-1 1,-2 1 0,-4-1-1,-3 0 1,-5 1 0,-2-1-1,-5 1 1,-1-1 78,-3 0 0,-1 1 1,-3-1-1,-1 1 0,-4-1 1,-1 0-1,-3 1 0,-1-1-324,44-11 1,-10 2-1,-23 3 1,-8 3 245,-5-3 1,-5 5 133,-5-3 0,-16 3 0,-15-2 0,-6 5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07.4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67 93 8537,'-2'-15'3450,"-6"-1"-2971,6 11 0,-11-5 0,8 7 1018,-3-5-1172,-10-5-27,15 1 1,-5 1 0,16 14-1,5 5 1762,0 7-1657,8-5 164,-19 11 1,19-8-323,-6 10 1,6 0-1,5 0 1,2 1-401,3-1 0,0 0 0,-8 0 0,3 1-287,5-1 1,-8 0-1,3 0 1,-8 0-2752,0 1 3193,3-12 0,2 9 0,0-8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07.7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697 44 10894,'0'-15'1975,"0"-1"0,-3 11-207,-4-3-1292,-6 16-139,-11 5 50,1 10-239,-10 0 1,4 3 89,-9 5 1,-1-3-31,-7 11 0,-1-8-192,1 8 1,-3-3-215,-5 2 0,7-4-1342,1-11 773,-1 0 517,21 1 0,-7-9-39,10 1 289,10-1 0,3-2 0,10-3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3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1138 8469,'24'0'0,"-1"0"787,0 0 0,0 0 0,3-3 1,2-2-1,6-5 1301,2-3-1681,3 8-965,17-16 755,-7 8-317,18 0 531,-7-7-193,9 7 1,4-3 30,4 1 191,-5 10-277,18-16 1,-5 16-1,-35-3 1,1 1-64,1 4 1,2 0-687,4-7 0,0 0 601,-6 8 0,2 1-10,7-4 1,1 0 0,-6 1-1,-1 0-2,11 0 1,0 0 0,-4 0-1,0 1-192,3 2 0,1 2 0,-3-1 0,0 0 192,7 0 1,0 0 0,-6-4 0,1 0-2,7 0 0,3 0 0,-2 0 1,1 0 19,6 4 1,2 0-1,-1 0 1,0-2-178,0-2 1,1 0-1,3 3 1,0 0 158,0-3 1,0 0-1,5 2 1,1 1-716,-2 1 0,0 0 738,-4 0 1,3 0-24,-21 0 1,2 0 0,-2 0 0,17 0-1,0 0 5,12 0 0,1 0 0,-6 0 1,1 0-71,-23 0 0,2 0 0,-2 0 1,30 0-1,1 0 58,-28 0 0,0 0 1,1 0-1,-5 0 0,1 0 1,0 0 66,2 0 0,2 0 0,-1 0 0,3 0 1,0-1-1,0 0-35,2-1 1,0-1 0,1 0-1,-1 0 1,0-1 0,1 1-17,2-2 1,0 0-1,0-1 1,-1 0-1,0-1 1,0 2 8,1 2 1,0 1 0,0-1 0,-1-2 0,0-2 0,0 1 0,3 2-1,-1-1 1,1 1-55,-1 0 0,-1 0 0,1 0 0,4-3 0,1 0 0,-1 0 0,-2 2 0,1 0 0,-1-1 0,1 0 0,0-1 0,1 0-6,2 0 0,0-1 1,-1 0-1,-4-2 1,0-1-1,-1 1 0,2-1 1,1 1-1,-1 0 1,-2 0-1,-1-1 0,-1 1-1,-1-2 1,-1 1 0,0 0 0,4 2 0,0 1 0,0-1 0,-5-1 0,-1 0 0,1-1 0,-3 2 0,0 1 0,0 0-71,-4 0 0,-1 0 0,1 0 0,3 1 0,0-1 0,-2 0 1,25-3-1,-2-1 0,-1 0 0,-1 1-26,-1-1 1,-2 1 0,-4-1-1,-3 0 1,-5 1 0,-2-1-1,-5 1 1,-1-1 78,-3 0 0,-1 1 1,-3-1-1,-1 1 0,-4-1 1,-1 0-1,-3 1 0,-1-1-324,44-11 1,-10 2-1,-23 3 1,-8 3 245,-5-3 1,-5 5 133,-5-3 0,-16 3 0,-15-2 0,-6 5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08.7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46 7746,'-13'0'3727,"3"0"-2881,10 0-380,0 0 1,10-7 0,5-1-103,6 3 1,10 2-1,2 3 1,4 0 126,4 0 0,3 0 1,5 0-1,0 0-213,-3 0 1,11 0-1,-16 0 1,0 0-477,3 0 1,-8 0 0,0 0-2075,-2 0 1127,-3 0 416,-8 0 351,0 0 378,0 0 0,1-10 0,-1-3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09.5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300 186 8698,'-3'-12'971,"-5"4"-576,6-5 0,-11 8 185,5-11 0,5 9 0,-7-6 0,2 0 97,1 0 1,-11 8 0,2-3-298,-4 5 0,7 6 0,2 2 0,4 5 1,-1 3 418,3 5-702,2 3 0,3 2 1,0 0 27,0 1 1,3-4-1,4-4-132,9-9 1,5-4 0,2-3-159,0 0 0,0 0 0,-2-3 0,-3-2-125,-3-2 0,-10-11 1,6 2 168,-1-5 1,-7-2 0,2-3 197,-10-5 0,2 13 0,-7-5 0,-1 5 204,-4 5 0,-6-5 1,-4 10-1,-4 3 619,-2 3-537,0 12 1,8 3 513,0 10-632,0 0 0,2 8 0,6 0-29,7-2 0,5 4 0,3-2 0,0-3 0,5-4-142,11-9 0,-1 3 0,19-10 1,-3-3-280,0-2 1,8-6-1,-6-5 1,1-5-248,-1 1 1,-2-9 0,-10 5 0,-6-4 53,-7-3 0,2-1 1,-2 1-1,-6 0 335,-7 0 0,0 7 0,-10 1 0,-6-1 499,-7 3 0,-1 1 1,-7 6-1,3-1 190,4 2 0,-7 12 0,0 9 1,0 7 744,5 8-968,5-5 18,13 7-289,-7 1 0,17-6 0,-5 8 0,8-2 396,8-6-404,5-2 0,10-11 1,3-2-1,5-2-207,8-6 1,-3-3-1,0-2 1,-3-2-457,-4-6 1,-3 3 0,-3-11 0,-3-2-371,-4-2 1,-6-4 901,-10 1 1,-10 0 0,-6 0 0,-7 0 0,-5 2 158,-3 6 1,-3-4-1,6 12 1,-3-1 90,3-2 1,10 7 0,2-5-409,-2 6-1074,8 2-431,0 0 1,10 10 0,2 3 596,6 0 1,5-3-1,10-10 1073,0 0 0,0 0 0,1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09.8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24 7743,'0'-13'2739,"-10"3"-1219,7 10-685,-7 0-535,10 0 1,2 0 0,9 3 0,9 2-1,11 5 1,8 0 421,10 1 1,0-4 0,13-7 0,0 0-825,-3 0 0,5 0 0,-9 0 0,-6 0-644,-8 0 0,0 0 1,-10 3-1,-3 5-4205,-2 7 3215,-3-5 1736,-10 11 0,8-8 0,-8 10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10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465 23 7442,'0'-12'2174,"0"1"0,-11 14 0,-4 7-2032,-6 13 1,-2 3 0,0 13 0,-3 5-13,-5 7 0,3 3 0,-8 13 0,0 6 85,0-1 0,-1-3-143,-1-7 0,4 3-400,11-11 1,0 21 0,0-3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10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7738,'23'10'0,"0"3"0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47.7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44 165 7877,'-12'0'2490,"-1"5"-1166,0-1 0,8 0-555,5-4 0,1-4-193,7 0 1,-5-2 0,3 3 100,-1-1 0,-2 0 1,6 4-248,1 0 0,1-5 1,1 1 64,1 1-352,5 2 1,-2 1 0,4-1 77,-2-4-240,4 4 226,-8-5-1,10 6-319,-10 0 212,5 0-52,-1 0-32,-4 0-4,4 0 0,-4 2 106,3 2-80,-3 3 45,5 0 29,-7-1-55,7-1 1,-4-2 60,6 6 4,0-7-109,-1 4 83,4-6-16,-4 0 0,5 0-148,0 0 187,-5 0-92,4 0 0,-4 0-65,5 0 1,0 0 57,1 0 1,-1 0-49,0 0 0,0-4 0,2 0 0,3 1 1,-4 0 0,5 0 0,-1-1 12,0 1 1,5 2 0,-3 1 0,2 0-14,0 0 1,-5-5 0,5 1 0,0 1 11,-2 2 0,3 1 0,-4 0 0,0-1-24,0-4 1,4 4 0,-2-3-1,0 2-2,1 2 0,-6 0 1,3 0-1,-1 0-82,-1 0 0,5 0 0,-4 0 0,-1 0-59,2 0 1,-4 0-1,2 0 1,-2 0 94,-2 0 0,1 0 1,-1 0-1,-1 0 20,-3 0 0,3-4 1,-3 0-1,2 1 12,-2 2 0,1-4 1,-4 1-1,2 1 132,3 2 0,-4 1 0,2-1 0,1-2-55,-3-1 1,5-1-1,-3 5 1,3-1 40,1-3 1,-1 2 0,-1-2-1,-2 3 44,2 1 0,0 0 0,3 0 0,-2 0-41,-3 0 0,7 0 0,-3 0 0,2 0-86,0 0 1,-2 0 0,0 0 0,2 0-116,3 0 0,-4 0 0,4-2 0,-2 0 16,2-3 1,-4 1 0,4 4 193,-3 0-132,-2-6 18,0 5 0,-4-5-18,0 6 1,0 0 50,5 0 0,-5 0 116,0 0 1,0-1-186,4-3 1,-1 2 5,-3-2 0,2 1 15,-6-1 0,4 3-113,-4-4 1,0 3-126,-5-3 9,1 4 164,0-5-256,-6 6 31,4 0-166,-10 0 0,5-1-1505,-6-3 2017,0 2 0,-6-3 0,-1 5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49.6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380 44 7508,'0'-8'178,"0"-1"1,1 5 10,4-4 145,-4 5 78,10-9 0,-9 12-33,2 0 0,-3 6 0,-1 7-140,0-1 0,0 1 0,0 0 0,0-1 103,0 1 0,0 0 0,2 1 0,0 1-134,3 2 1,0 6 0,-2-2 0,1 3 17,-1 1 1,-1 0 0,-2 2 0,0 1-45,0 2 0,0 5 0,0-3 0,0 2 12,0 0 0,0 1 1,0 6-1,0 1-96,0-1 0,0-2 0,0 1 0,0 0-112,0 3 1,0-1 0,0-4 0,-2 0 30,-2 0 0,3-2 0,-5-1 0,0-2-9,-2-2 0,1 4 0,-2-3 1,1 2 39,1 0 0,-4 0 0,4 2 0,-2-1-85,1-1 0,1-2 0,-3 4 0,3-4 93,1-1 1,-4 4-1,3-3 1,-1 1-2,-1-4 1,1 4 0,-3-1 0,1 3 36,1 3 0,1-3 0,-5 8 0,2-6 0,3-3 0,-4 1 0,5-4 0,-1 0-41,-1 0 0,7-1 0,-4-3 0,2 1-75,0 1 1,-1 1-1,4-5 1,-2 0-77,-1 1 1,-2-1 0,2 0 134,-4 1-89,2-1 67,-5-5-67,9 4 17,-9-5-1,4 12 18,0-10 0,-3 13 156,6-9-154,-6 4 49,3 2 1,-1 1-32,-1 6 0,1 5 0,-5 3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49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227 0 7791,'-6'33'-14,"5"3"1301,-10-3 1,5 1 1603,-2-1 0,1-3-2179,3 4 0,-2-1-402,-3 5-151,-2 0-308,10 0 69,-10 0 1,8 0 56,-6 0 202,1 0 0,1 0-185,-4 0-3,4-5 2,-1 3 0,-3-9 159,10 4 8,-10-6-141,9 0 24,-9-5-376,9-2 217,-9-5 0,10 4 0,-5 0 1,2-2-172,0-1 1,-2-1-1,3 1 1,-1 2-1171,1 0 0,-2 1 0,0-4-1108,3 0 2565,6-6 0,3-2 0,6-5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8:51.4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0 621 7058,'2'-3'0,"2"3"0,3 3 0,6-3-180,-1 0 0,1 0 0,-1 0 257,1 0 1,-4 0 0,-1 0-140,2 0-108,-4 0 1,-1-2-88,-5-2 162,0 3 0,0-6 483,0 2 984,0 4-131,0-5 1,2 6-887,2 0 1,-1 0 0,5 0-1,2 0 102,1 0 0,3 0 0,3 0 0,4 0-44,3 0 1,1 0-1,2-1 1,1-2-119,2-1 1,9 0-1,1 2 1,2 0 44,1-3 1,5 1 0,-1 3-1,2-2-236,2-1 1,-1-2-1,2 2 1,2-3 1,1 0 0,8-3 1,-3 4-1,2-1 57,4-3 1,-2-1 0,5-2 0,-2 1 456,1-1-486,5 1-1102,-3-1 1088,6-5 0,-3 3 56,3-1 1,-7 3-61,7 5 115,-8-9-84,1 14 0,-1-14-54,4 8-46,-3 4 42,6-6 0,-8 4 1,6-6-106,1 0 0,6 1 1,-7-1-1,0 0-189,2 1 0,-5-1 1,2 0-1,-1 1 177,0-1 0,2 5 1,-4-1-1,-2 1 73,-2 1 0,1 0 0,-8 4 0,0-3 52,-4-1 0,-2 4 0,-1-2 0,-2 0 209,-2 1 0,-4-4 0,-5 2 1,-1-1-443,-3-3 0,-3 5 0,-7-1 1,-2 2-390,-1 0 0,-10-1 0,2 4-232,-2-3 719,-5 2-57,0-3 1,-6 3-2466,0-2 630,0 3 1930,0-5 0,5 0 0,2-1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10:06.102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302 0 7765,'-20'3'0,"2"2"0,2 5-131,-2 3 0,5-8 0,0 6 0,0-4 135,0 1 1,1 3-13,-4-4 0,3-4-659,5 5 4,-4-6 663,-12-2 0,9-8-39,-1 1 1,9-1 38,-9 8 0,1 0 0,-8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5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1161 7645,'0'-13'5238,"10"3"-4974,3 10 1,3-8 0,-1-2 734,3-3-636,3 8-4,2-16-158,0 19-34,0-19 0,8 11 0,3-8 170,2 2 1,-3 8-218,14-7 81,-6-1-38,26 4 1,-13-9-136,16 5 0,-6 4-12,14-4 1,4 1-191,3-9-787,-5 11 864,11-7 1,-9 15 25,11-11 1,-5 8-187,4-7 1,-9 10 132,-33 1 0,1 0 0,41 2 74,-37 2 1,-1 0-1166,33-11 1205,-31 10 1,-1 0 0,30-10 107,-35 11 1,1 0-109,2 0 1,0 0 32,42 0 0,-39 0 1,2 0-22,-4 0 1,0 0-1,2 0 1,1 0 31,1 0 1,0 0 0,0 4 0,0 0 38,0 0 1,0 0-420,0 0 0,1 0 364,4-4 0,0 0 25,-4-1 1,1 2-27,2 4 0,2 0 26,-1-4 0,0 0 24,-4 4 1,1 1 0,8-2 0,1-1-20,-3 1 0,-1 0-4,-2 0 0,0 0-7,10 1 1,1 0-5,-3-3 1,0-1-7,5 4 1,0 0 0,4-4-1,0-2-14,-2 1 1,-1 0 30,-3 0 0,2 0-18,8 0 0,2 0-520,-9 0 0,1 0 445,7 0 1,2 0-397,0 0 0,-1 0 476,2 0 0,-1 0-8,1 1 0,0-2-2,3-4 1,1 0-33,-5 4 0,1-1 0,11-3 0,1 0 7,-4 5 0,1 0 0,-25-2 0,1-1 1,-1 0-1,27-1 0,0 0 0,-30 2 1,0 0-1,0-1-53,1 0 1,1-1-1,-1 0 1,29 0-1,1-2 1,-29 1 0,2-2-1,-1 1 1,1 1-1,0 0 1,1 0 18,-2-1 1,1 0-1,1 0 1,1-1 0,1 0-1,0 0 1,-3-1 0,0 1-1,0-1 1,0 0 0,0 0-1,0 0 18,0 0 1,0 0 0,0 1 0,2 2 0,0 0 0,0 0 0,-4 0 0,1 0 0,-1-1 0,-1 1 0,1-1 0,-1-1-5,1 1 0,-1-1 1,1 0-1,-3 0 0,-1 0 1,1 0-1,4 1 0,1 0 1,-1 0-1,-3 1 0,0 1 1,-1 0 0,29-1 1,0 0 0,-30-1 0,0 0 0,0 0 0,27-2 0,0 0 0,1-2 0,1 0 30,-2-2 1,0 0 0,1 1 0,-2-1 0,-6 1 0,-1-1 0,1 0-1,-1 1-60,1 0 0,-1-1 0,-6-2 0,0-1 0,-6 1 0,-1 0 0,-3 1 0,-1 0 72,-3-1 0,-1 0 0,-2-1 0,-2 1 0,-6 4 0,-2 0 1,45-8-220,-10 2 0,-11 3 0,-17-5 0,-11 5-35,-8 3 0,-15 0-1521,-3 2 2023,-10 5 0,-16-15 0,-4 11-2017,-9 1 2048,-4 4 1,-4-8 0,1-3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10:51.633"/>
    </inkml:context>
    <inkml:brush xml:id="br0">
      <inkml:brushProperty name="width" value="0.17143" units="cm"/>
      <inkml:brushProperty name="height" value="0.17143" units="cm"/>
      <inkml:brushProperty name="color" value="#00A0D7"/>
    </inkml:brush>
  </inkml:definitions>
  <inkml:trace contextRef="#ctx0" brushRef="#br0">1 209 19372,'15'0'4020,"0"0"-3228,1 0-499,7 0 0,-7 0 0,-1 0 0,3 0 96,3 0 0,2 0 0,3 0-350,5 0 0,2 0 0,6 0 0,-8 0-241,-5 0 1,-3 0-1,0 0 1,0 0 135,0 0 0,1 0 0,-1 0 0,0 0-195,0 0 0,1 0 0,-1 0 1,0 0 49,0 0 129,0 0-40,-10-10 346,8 7-181,-8-7 0,2 10 1,1-2-42,2-6-25,-8 5-255,0-7 204,1 10 0,-9-3 1,9-2-390,-1-3 219,-7 1 303,17-4-86,-17 9 1,10-8-1,-6 10 76,9 0 1,-3 0-48,2 0 25,-10 0 10,16 0-26,-18 0-225,17 0 180,-17 0 0,17 0 226,-4 0-178,-6 0-63,1 0 1,-11-3-137,0-5 1,-3 6 0,-5-6-86,-7 5 1,-6-4 0,-2-4 295,0-2 0,-1 8 0,1-5-50,0 0 1,0 4 231,0-9-346,-1 10-76,12-6 1,12 14 0,15 2 157,6 3 1,2 10-1,0-3 1,0 6 140,0 2 1,-7 1 0,-1-1 0,1 0-34,-3 0 0,5 0 0,-10 3 0,-3 3-128,-3 1 1,-2 1 0,-2-7 0,-6-1 6,-7 0 0,-6 0 1,-2 0-1,-1 1-19,1-1 0,0 0 0,0 0 0,0 1-466,-1-1 1,9-3-1,2-2-1884,3-2 0,-1-11-2154,4 3 4592,4-6 0,-7-2 0,10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27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16931,'0'23'463,"0"-7"0,0-1 0,0 3 0,0 3 0,0 2 1007,0 1-1035,0-1 0,0 10-197,0 3 0,0 11 1,0 2 55,0 5 0,7-3 1,1 11-1,-3 3 41,-2 2 0,-3 3-35,0-1-465,0 1 1,0 10 59,0 5-1214,10 5 1411,-7-7 1,7 12-66,-10-10-7,0-32 1,0 0 47,0 32-110,5-34 0,0 1-42,-2 41 94,2-42 0,0 1-1,-5 43 28,0-43 0,0 0 0,0 40 48,0 1-118,0-41 0,0-1 20,0 45 0,0-43 0,0 0-29,0-2 1,0-2 107,0 36-215,0-34 1,0-1 0,0 32 66,0 11-20,0-10-885,11 7 1021,-9-18-195,8 18 168,-10-17-14,11 17-191,-9-18 186,9 18 7,-11-17-495,0 7 488,0-11-11,0 11 6,0-8 193,0 8-1,10-10-155,-7 0 383,7-11-590,-10 8 0,0-18 326,0 8-147,0-11 576,0 0-850,0-9 1,8-4 0,-1-10-401,-1 0 0,-4-7 30,-2-1-2227,0-9 1105,0 4 1,0-13 0,3-4-916,4-9 2689,-4-15 0,7-5 0,-10-10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1 124 6561,'11'-13'-184,"-9"-9"1,7 5 183,-7-5 0,9-3 0,3 1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50 7723,'0'-24'2367,"0"10"1,-11 3-1508,-6 11 1,4 3 0,-1 5-583,3 8 0,-6 6 0,9 3 0,3 0 82,2 0 1,3-1 0,0 1 0,0 0-204,0 0 1,11-9-1,5-2-307,6-3 1,3-3 0,0-8 126,0 0 1,-3-11 0,-3-8 199,-3-11 1,-10 2 0,2-5 340,-5 6 0,-3 2 0,-3 3-15,-5 5 0,2 4 0,-10 7 0,-3-2-172,-3 2 0,-3 4 0,0 4-1217,0 7 1,3 4-1,6 12 567,8 0 1,5-9 318,3 1 0,11-1 0,3 9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0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7000,'0'16'1559,"0"-1"1,0-7-891,0 8 0,0-9 0,0 9 116,0 2-782,0 2 175,0-7 0,0 8 0,0-6 0,0 6 1,0-5 0,0-1 0,0 3-46,0 3 0,0 2 1,0 0-1,0 0-58,0 1 0,0-9 1,0 0-1,0 4 106,0 1 0,0 3 0,0 1-23,0-1 0,0-8 0,0 1 1,0 2-10,0 2 0,0-4 0,0-1 0,0 3-86,0 3 1,0 2 0,0 0 0,0 1-306,0-1 351,0 0-77,0 0 1,0 0 0,0 1 0,2-1 0,3 0 57,3 0 0,0 1-21,-8-1 0,0 0 51,0 0 1,0 8-82,0 0 0,0 0 6,0-8 1,0 0 75,0 1 39,10-1-99,-7 0 0,7 0-94,-10 0 1,8 8 87,0 0 0,-1 0-54,-7-7 55,0-1-11,11 0 1,-9 8 15,6 0 0,-5 2-10,-3-2 1,7-2-4,1 9 1,2-7-170,-2 8 162,-5-11-3,7 16 13,-10-18-33,10 18 1,-5-16 5,11 11 13,-11 0 12,16-3-6,-19 7-21,19-17 0,-18 18 11,4-5 1,6-3 4,3 3 1,-6-11 33,-2 3-40,5 5-41,-11-10 1,16 15-1,-10-10 1,2 8-86,-2-8-21,-5 10 120,17-15 0,-17 10-4,5-5 1,-3-6-49,2 6 0,-1 6-58,9 1 97,-10-4-9,6-1 1,-9-2-11,6 0 0,-6 10 225,6-2-85,5-5-111,-10 9 1,9-14 13,-4 10 1,-5-9 1,5 9 1,2-8-181,-2 8 174,10-11-57,-16 16 0,11-8-10,-5 10 1,-3-7 64,10 0 1,-9-11-5,1 3 0,4 5 19,-4 3 1,4 2 6,-4-2 0,-4 5 95,5-6-129,5 6 8,-11 3 1,16-1-139,-10 1 139,10 9 29,-15-17-760,17 25 612,-17-25 1,10 15 58,-5-15 0,-6 5 21,6-6 1,-3 6-24,3 3 1,-6-1-85,6 1 78,-5 9-282,7-7 473,-7 8-172,7-11-9,-10 1 219,10 10-201,-7-8 41,7 7-165,0 1 150,-7-8 1,7 8 5,-10-11-11,11 1 9,-9 9-12,8-7-12,1 8 0,-9-3 202,6 0 1,-3 3-196,3-3 1,-5-5-7,4 5 1,-4 3 146,-3-3-144,0 11 56,10-16 0,-7 10 3,5-5 1,-6-2-32,-2 10 0,8-11 1,0 3 0,-1 3 6,-7-3-174,11 11 82,-9-16 0,9 15 14,-11-10 1,2 8 41,6-8 222,-6 11-48,9-16-172,-11 18 50,10-8 1,-7 3 5,4 0 1,-4 0-23,-3 8 1,0-1 10,0 1 0,8-6-54,-1 6 1,1-6-31,-8 14 68,0-6-22,0-2 1,0 2 19,0 5 1,0-5 5,0 6 0,0 2 10,0-3 1,0 3 76,0-3 0,3-2-38,4 10 0,-4-2 13,5 2 1,-6 5-1317,-2-5 1265,0-5 7,0-30 1,0 1 1,0 34 126,0 8-288,11-13 175,-9 0 5,9 2-59,-11 1 1,0 4-107,0-9 1,2 7 243,6-8-85,-6 11-30,9-16 1,-11 13 15,0-15 0,0 7-19,0-7 0,0-8-42,0 7 1,0-7-190,0 0 110,10 5 176,-7-18 1,7 5-54,-10-15 0,0 5 153,0-6 0,0-4-1263,0-3 1,0-5-578,0-3 1675,0 0 0,0 0 0,0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3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1045 23 7748,'0'-13'-337,"0"3"-144,0 10 867,0 0 658,-10 0-52,7 0-308,-7 0 1,10 3 43,0 4-390,0 6-34,0 0-49,0 8 0,0-8-51,0 10 0,0 0-42,0 0 1,0 1-167,0-1 55,0 0 1,0 0-1,0 0-45,0 1 1,0-1 36,0 0 1,0 8 0,0 0 194,0-3-169,0 8 0,0-7 9,0 9 1,0-7 11,0 8 1,0-8 10,0 8 1,0-8-114,0 7 0,0-9 139,0 2 5,-10-6-215,7 9-3,-7-8 143,10 7 1,0-2-44,0 0 1,0 3 6,0-3 1,-8-3-7,0 11 1,1-8 35,7 7-23,-11-9-2,9 15 0,-8-16 221,10 11 0,0-11-208,-11 16 0,9-11 3,-6 6 0,-2 5 25,2-5 0,0-3-105,8 2 1,-2-9 38,-6 2 1,5 2-47,-5-2 103,6 0-25,-8 3 1,7-6 0,-5 11 0,3-11-112,-3 3 31,6 5 52,-9-10 0,9 15 27,-6-10-24,6 10 0,-9-15 1,9 8-40,-6-11 42,5 10 0,-7-7 6,10 8-59,-10-11 56,7 0-21,-7 11 1,10-9-8,0 6 19,0 5 2,-10-10-9,7 8 0,-7-1 1,7-4-20,-5 9 18,6-9 2,-9 4 1,9-2 64,-6 0-63,6 10 42,-9-15 1,9 10 6,-6-5 0,5-5-46,-4 5 0,4-3 3,3 3 1,0-2 1,0 9 1,-3-9 1,-4 2 1,4 2 78,-5-2-72,6 0-4,2 3 1,-3-9 127,-5 6 1,6 5-86,-6 3 1,3-5-32,-3-4 0,6 4-33,-6-3 1,5 8-14,3-8 56,0 10-3,-10-15 1,7 15 16,-4-10 1,4 2-149,3-2-20,-10-5 127,7 8 0,-7-3 44,10 0 0,-3 2-62,-4-2 1,4-5 11,-5 5 1,-2-3-20,2 3 1,-2-5-3,2 5 1,3 2 1,-10-2 0,9 3-7,-1-3 0,-4-6 9,4 6 0,-9 3 12,8-3 0,-7 8-26,7-8 0,-7 2 22,7-2 0,-2-3 7,2 11 0,3-8 0,-11 8 0,9-3 2,-9 2 1,8 6 19,-7-5-29,10-5 4,-6 9 0,4-9 2,-1 5 1,-7 4-1,7-4 0,-8-3 10,9 3-10,-11 0 1,15-3 0,-10 7-1,5-4 0,3 5 25,-10 2 1,7 1 1,-8-1 0,11-4-21,-2 4-10,-6-15 8,10 23 0,-10-18 4,5 11 1,6-1-1,-6 0 1,-2 1-9,2-1 1,0 1 9,8-1 0,-7 0 0,-1 1 1,0-1-33,8 1 1,0-1-6,0 1 1,0 7 19,0 0 3,-10 0 3,7-8 0,-7 9-2,10-1 0,0 10-3,0-2 0,0-3 98,0 3-91,0 0-903,0 8 908,0-1-4,0 1 1,0-8 2,0 0 0,0 0-93,0 7 1,0 1 91,0 0 0,0-8-56,0-1 58,0 1-2,0 8 0,0 2-6,0 6 0,0-9 0,0 1 5,0 10-3,10-18 1,-7 20-6,5-5 1,-6-4-174,-2 4 151,10-5 38,-7 8 1,10-8-22,-5 6 0,-6 2 45,6-3-1120,5 11 1255,-11-16 4,19 18-173,-18-7 9,17-1 278,-17 9-123,18-9-1,-19 1 27,8 7-146,1-18 1,-6 11-36,10-6 0,-9-5-144,1 5 0,-2-2 110,3 3 0,-5-6 58,4 5 0,-1-5 45,1-2-35,-4 10-38,7-8 11,-10-2 127,0-3-117,0-8-3,0 11 0,0-3 91,0-5 0,0 2-149,0-10 1,0 1 423,0-9 1,0-7-617,0-1 1,0-7-110,0 8 1,0-11-427,0 3 0,0-5 785,0-3 0,0 8-672,0 0 1,0 0 156,0-8 0,0 0-18,0 1 0,0-9-576,0 1 177,0-1 708,11-2 200,-9-3 0,19-20 0,-8-3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4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1602 13 8890,'0'-13'4560,"0"21"-4310,0 15 1,0 5 0,0-4-1,0-1 517,0 0-560,0 11-52,0-9 0,0 17 110,0-11-97,-11 10 0,9-13-218,-6 11 141,5 0-20,3 7 1,-7-7-163,-1-1 0,-8-7 3,9 8 183,-11 0-226,15 7 91,-18-10 24,19 8 1,-19-8 30,6 10 0,2 1 21,-3-1 1,3 1 17,-2-1 1,-6 1-8,6-1 184,-6 0-191,-2 1 1,0 2 11,0 5 26,-1-5-34,1 8 0,0-6-68,0-4 82,0 15-78,-1-24 0,1 14 2,0-6 1,0-4 30,0 12 0,-1-5-6,1-3 0,8 1-97,-1-1 103,1 0-5,-9 1 1,1-1-53,0 1 47,10-1-2,-7 0 1,7 1-46,-11-1 1,9 1 30,0-1 1,-1-2-2,-7-5 0,2 12 8,6-4 0,-6-4-2,6-4 0,-6 0 7,-2 7-41,10 1-375,-8-1 407,8 1-10,-10-1 0,8 0 10,-1 1 1,1-1-169,-8 1 164,10-1 0,-8 0 1,16 1-18,-11-1 7,1 1-372,2-1 589,-8 1-209,8-1 1,-2 3 35,0 5-38,-1-5 8,3 8 1,-5 0-16,10 4 19,-10-4 10,16 10 0,-11-7-121,5 9 0,3-4 116,-11 4 1,9-12-5,-9 13 0,9-3-16,-9 10 0,8-5-12,-7 6 0,10 2 166,-3-3 0,-2 11-93,2-3 1,0-3-65,8 3-414,0-10 458,0 15 0,-2-7-212,-6 10-9,5 0 190,-7-11 0,10 8-15,0-5 1,-8 6-252,0 2 0,1-1 351,7 1 0,-8 0 88,0 0-184,1 0 14,7 0 0,0-43 1,0 0 15,0 0 1,0 1-1,-1-1 1,-1 0 8,-6 43 0,7-42 0,0 1-15,-3 3 1,0-1-1172,1 38 1206,3-36 0,0-1 1,0 38 26,0-39 1,0 0 0,0 2 0,0-1-87,0-4 1,0-1 0,0 5 0,0 1 200,0-2 0,0 0-152,0 3 1,0 0-11,0-5 1,0 1 0,0 4 0,0 0 17,0-3 1,0 0-273,0-3 1,0 1 232,0 5 1,0 0 0,0-6-1,0 1 41,0 2 1,0 0-1,0 2 1,0-1-111,0-5 0,0 1 101,0 4 0,0 0 28,0 41-233,0-45 1,0 1 110,0 0 0,0-1 108,0 45-38,0-40 0,0 1 0,0 41 82,0-43 0,0-2-54,0 35 25,0-38 0,0 1-19,0 41-13,0-6 1,0 12 426,0-21 1,0 0-399,0-7 1,-7 7 170,-1 1-151,0-11 7,8 0-221,0-8-22,0 0 232,0-2-278,0-10 1,0-1 278,0 0 1,0-7-1208,0 0 0,0-11 1039,0 3-3039,0-5 2025,0-3 1111,0-10 0,0-3 0,0-10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5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559 0 7901,'-13'0'1904,"3"0"-1678,10 0 1,0 3-1,0 5 649,0 7-684,0 6 0,0 2 0,-3 0 266,-5 0-311,6 11 1,-11-6 66,5 11 1,5-8 25,-4 8-24,-6-1-54,10 9 1,-15 2-50,10 5 1,-2-3 39,2 11 0,3-8-158,-10 8-841,10 0 816,-6 8 1,4-1 110,-1 1 1,-8 2-154,9 6 0,-11-6 162,2 5 1,3 6-95,-2 2 131,10-5-59,-16 10 0,18-15 25,-4 10 0,-4 0-42,4 8 1,-9 2-875,12-44 1,0-1 759,-14 45 109,17-38 1,0 0 0,-8-6 0,0 1-148,4 2 0,2 0 0,-2 4 0,0 0 147,0 0 0,2 0 1,1 0-1,-1 0 7,-5 4 1,0 0 0,5-1 0,1-1-47,-2 2 1,0 0-1,2-2 0,-1 1-23,-1 5 0,0 0-435,3-6 1,0 1 376,-4 12 0,0 1 0,4-13 0,2-1 47,-1 6 0,0 0 60,-5 0 1,-1-1-79,5 0 0,0-1 65,-4 0 1,-1 1 16,1 9 1,0-1-1,4-11 1,-1 0 34,-1 7 1,-1 1-63,3-3 0,-1 0 5,-3 8 1,0 0 0,3-6 0,1 1 59,-3 7 0,0 1 0,3-9 0,0 1-969,1 7 1,0 1 819,0 0 1,0-2 41,0-5 1,0 0 0,0 8 0,0 0 140,0-5 0,0-1 0,0-2 0,0-1-44,0 0 0,0 0-41,0 1 0,0 2-476,0 3 1,0 0 336,0-6 0,0 0 138,0 8 0,0 1 0,-4-12 1,0 0-2,0 10 0,0 1 0,0-5 0,1 1-57,2-1 0,2 1 128,-1-4 1,0 1-47,0 9 0,0 0 1,0-8-1,0-2-37,0 3 0,0 1 0,0 2 0,0 0 104,0 2 0,0-1 0,0-5 0,0 0-223,-1 3 0,2-3 124,4-8 0,0-1-2,-4 0 0,1 0 0,4-2 0,0-1 2,-1-1 0,-2-2 0,-2 0 0,1 0 560,2-2 1,0-2-1,-2 45-678,-2-48 1,0 1-1,0 47 106,0-48 0,0 0 1,0 41-63,0-41 1,0 0 43,0 30 59,-5-29 1,0-1-46,2 22 863,-7 18-850,10-28-562,-10 15 0,7-28 729,-5 6 1,6-6-2487,2-3 1088,0-10 854,0-2 366,0-11 0,0 0 0,0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 7106,'13'0'162,"7"-10"-106,-7-3-166,0 0 868,-3 3 197,-10 10 1,0 10-465,0 5 1,0-2 0,0 3-309,0 2 1,0-3 0,0 6 0,0 5 0,0 0 60,0-1 0,0 9 1,0 5-1,0 4-24,0 4 1,0 7 0,0 3 0,0-1-29,0 1 1,0 13-1,0-6-119,0 1 0,8 7-11,0 5-1331,0 11 1316,2-16 1,-5 18-1,11-4 1,-1 4-1,1 3-72,-1 0 1,-9-43 0,1 0 0,2 0 0,0 1 0,-1 0 0,-1 1 32,3 3 0,-1 1 0,-3-3 1,0 2-1,2 8 0,0 0 0,1-1 1,0 0 30,1 0 1,1 0 0,0 1 0,1 0 0,-1-1 0,1 0 0,0 2 0,-1 1-38,1-1 0,-1 1 0,1 6 0,0 0 1,-1-4-1,1 0 0,-1 0 0,1 0 10,-1 2 1,1-1-1,1-5 1,0 0-1,2 1 1,1 1-1,2-1 1,0 1-17,0 1 1,0-1-1,4 3 1,0-1-1,-3-5 1,1-1-1,0 3 1,1-1-80,-2-3 0,1 1 0,2 8 0,-1 1 0,-1-6 1,-1-2-231,3 4 1,0 0 0,1 1-1,0 0 285,1 2 1,-1 1 0,-1 1 0,0 0 6,-3 3 1,0-1 0,2-6 0,0 0 63,-6 3 0,1 0-64,5 1 1,-1 2-265,-7 3 0,0 0 1,7-1-1,1 0 264,-5 2 0,-1 0 1,2-7-1,-1 0-4,0 6 1,-1 2-1,-2-1 1,0-2 8,3-1 0,-1-1 1,-2 6-1,0 0 1,-2-4-1,1-1 74,0-2 1,-1 1 0,0 5 0,-1 1 0,-1-7 0,0 0 0,-2 3 0,-1 0-63,-1-1 1,0-1 0,4 2 0,0 0-1,-2-2 1,-1 1 0,2-1 0,0 1 72,-1 1 1,1-1 0,-2-6 0,1-2 0,2 4 0,0 0 0,-1-3 0,-1 0-34,3-3 0,-2 1 1,-1 2-1,-1 0 0,1-5 1,-1-1-1,1-1 0,-1-1 4,1-4 0,-1 1 0,-2 3 0,0 1 1,3-6-1,1 0 0,0-1 0,0 0 82,-2 0 0,1-1-172,13 44 1,-17-45 0,-1 1 59,14 41 0,-8-8-194,7 0 84,-10-21 1,8 11-47,-5-21 0,-6 1 1,6-12-1,-3-4-580,3-8 1,-5-5-1462,4-3 2187,-4-10 0,-3-26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94 18 7816,'-16'-12'1209,"3"6"-746,3 12 0,2 14 0,8 14 0,0 2-151,0 5 0,0 5 0,-2 6 0,-3 5 58,-3 2 0,-2 3 0,4 8 0,-1-1-38,2 1 1,2 2 0,3 5 55,0 9-415,0-37 1,0 2-1,0 1 1,0 2 0,0 5-1,0 0 235,-1 3 1,2 0-834,4-3 1,0 1 624,-4 13 0,1 1-1030,8-4 0,0 2 977,-8 8 0,-1 2 78,9-1 1,1 1-922,-4 9 1,-1 1 1014,0-9 0,0 1-185,4 13 0,1 0 35,0-9 0,1-1 68,1 6 0,0 0-9,3-1 0,2 1 0,-7-27 0,0 1 1,0-1-31,8 30 0,1 1 0,-6-27 0,1 1 0,0 0 0,0-4 0,1 0 0,-1 0 0,1 4 0,-1 0 0,1 1-70,-1-1 1,1 0-1,-1 1 1,0 3-1,1 0 1,-1-1-1,1-3 1,-1-2-1,1 0 1,0 3-1,0 0 1,1 1 62,1 2 1,0 2 0,0-2 0,-1-4 0,0 0 0,0 1 0,3 3 0,0 1 0,0 0-1,0-2 1,-1 0 0,1 0-13,0 0 0,0 1 0,-1 0 0,1 0 0,0 1 0,0 0 0,1 0 1,1 1-1,-1-1 0,-1 0 0,0 0 0,0-1 3,-2 1 0,1-1 0,0 1 0,2 2 0,0-1 0,-1 0 0,-1-4 0,-2-1 1,1 0-1,0 0 0,0-1 0,0 0 5,1 0 0,1-1 1,-2 0-1,-1 2 0,-1 1 1,0-1-1,2 1 0,0 0 1,0 0-1,-1-1 0,-1-1 1,0 0 27,0-3 1,-1 0-1,1 0 1,-1 5-1,1 0 1,-1 0-1,0-4 1,0-2-1,-1 1 1,0 1 0,0 0-1,-1-1 56,7 30 1,-1 0-1,-9-27 1,-1 0 0,0-1-1,7 21 1,-1-2 0,-1 3-1,-2-1-62,0 3 0,-1-2 0,1-9 0,-1-1 0,1-1 0,0-2 0,-2-4 0,0 0 137,-2-7 1,0 0 0,-1 2 0,-1-1 0,-3-4 0,-1-1-1,2-1 1,0-2-192,-2-6 0,1-2 1,-2 0-1,0-2 1,-1 31-1,0 1 1,0-6 1,3-15 0,2-10 0,3-11-1567,-3-10 52,-2-16 1558,-3 6 0,10-8 0,3 10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0 836 8768,'23'-8'0,"0"1"553,1 1 0,-1-4 0,0 0 0,0-1 1,3-1-544,5-1 1,-3 5-1,11-5 1,2 3 209,3 5-214,3 2-335,-1-7 470,0 7-28,1-7-59,-1 10-10,1-11 1,-1 9 74,0-6-132,11 6 72,-8 2 1,11-8 251,-6 0-214,-5 0-453,18 8 482,-18 0 145,18 0 3,-18 0-170,18 0 188,-8 0-992,11 11 858,-1-9-67,-9 9-143,17-1 176,-15-8 24,18 9-1008,0-1 847,-8-7 138,18 7 5,-7-10-1107,10 0 864,0 0-221,-42 0 0,1 0 427,43 0-148,-43 0 0,-1 0 110,42 0-18,-36 1 1,0-2-117,41-9 108,-36 8 1,-1 1 23,35-9-27,-40 9 1,1 2 39,-4-1 1,0 0-42,5 0 1,0 0-1,-5 0 0,0 0 0,3-1 1,1 2 67,-4 4 1,0 0-68,5-4 0,0 1 2,0 2 0,0 2-302,5 0 1,0-2 306,-3-2 1,-1-1-4,4 4 0,0 0 15,0-4 1,1-2-85,0 1 1,1 0 70,-1 0 0,1 0-278,8 0 0,1 0 268,-14 0 1,1 0 7,17 0 1,1 0 8,-18 0 0,-1 0-9,13 0 0,1 0-47,-9 0 0,-1 0-185,11 0 1,0 0 226,-5 0 0,2 0 2,8 0 1,-1 0-1,-13 0 1,0 0 34,12 0 1,1 0 0,-9 0 0,0 0 30,6 0 0,2 0-68,2 0 1,0 0-6,-4 0 1,0 0 0,2-1 0,-1 0-86,0-3 0,1 0 89,-1 3 0,1-1 0,7-7 0,2-2 0,-3 4 0,0 1-44,5-5 0,0-1 0,-6-1 1,1 2 11,8 5 0,0-1 1,-5-3-1,1 0-13,5 1 1,0 2 32,-6 3 0,1-2-204,9-5 0,-1 1 204,-12 9 1,0 0-16,13-9 0,-1-1 0,-11 9 0,-2 2-465,6-4 1,0 0 467,-5 2 0,0 1-6,7 1 1,1 0 0,-12 0 0,0-2-2,5-2 0,0 0 1,-5 3-1,0-1 12,5-1 1,0-1 0,-2 1 0,-1 1-19,0-2 1,-2 0 5,-3 3 1,-2-1 17,1-3 1,-2 0 0,-3 3-1,0 1 4,2-2 0,1-1 1,-3 1-1,0 0-19,3-4 0,-1-1 0,-7 5 0,-1 1 63,4-3 1,-1 0 0,-5 0 0,0-1-8,3-2 1,0 1-47,-3 2 0,0-1 118,-5-4 0,0 0-114,1 4 1,-2-1-220,-3-4 1,-2-1 0,0 0-1,-1 0 410,42-11 0,-8 8 1,-2-1-512,-4-2 0,-4-2 0,-10-4 0,-6 1 407,-2 0 1,-3 8-1,-8-1 1,-2 1-939,-5 2 678,5-8 0,-18 11 590,4-6 1,-11-2-428,-4 10 0,-10-10 0,5 6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65 719 7779,'-23'-10'341,"0"-5"1,10 2 0,8 0 0,7 0 0,8 3-1,3-3 1,5 2 0,6-1 423,7-1 0,5 0 0,13-5-21,5 2-321,5 1-1468,11 2 1249,10-8-532,12 8 772,-39 7 0,0-1-171,5-3 1,0 0 24,0 3 1,0 1-137,5 0 0,1-1 51,-1-3 1,3-1-112,8 4 0,1 2-974,1-1 1,0-1 845,6-4 1,-1 1 25,-5 9 0,0-1-22,9-8 1,0 0-1,-8 8 1,1 1 97,13-4 1,1 0 0,-3 1-1,0 0-21,8 0 1,-1 0-66,-7 1 0,0-1 0,-22 1 0,0 1 0,0-1 0,28-2 1,-1 0-1,3 0 0,2-1 0,-32 2 0,1 0 0,0-1 1,0 2-1,-1 0 0,-1-1-34,31-1 0,0 0 0,-29 2 0,0 0 0,0 1 0,30 2 0,0 0 0,-31 0 0,1 0 1,0 0 73,-1 0 1,0 0-1,0 0 23,8 0 1,0 0-1,-3 0-38,14 0 1,-2 0-16,-13 3 0,1 0 0,-1 1 63,24 2 0,-1 1 0,-27 0 0,1 0 0,0 0 0,1-1 0,0 0 0,0 0 15,1 0 1,1-1-1,-1-1-73,-2-2 0,0-1 0,0 2 0,1 2 0,1 2 0,0-1 0,-1-3 0,1-1 0,0 0 0,2 0 0,2 0 0,-1 0-35,1-1 0,-1 0 1,2-1-1,3 0 1,0 0-1,0 0 0,-2 0 1,-2 0-1,1 0 1,-1 0-1,0 0 0,-1 0-48,1 0 1,0 0 0,0 0-1,-1 0 1,0 0 0,0 0 0,3 0-1,0 0 1,-1 0 0,-1 0 0,-1 0-1,0 0 74,-3 0 1,1 0 0,-1 0 0,2 0 0,1 0-1,-1 0 1,-3 0 0,-1-1 0,1 0 0,1-1 0,0 0-1,-1 0-3,30-1 0,0-1 0,-28 1 0,0 0 0,-1 1 1,27 1-1,-1 2 0,1-1 0,0 0 55,-2 0 1,1 0 0,-5 0 0,1 0 0,-3 0 0,0 0 0,-5-1 0,-1-1-3,-4-2 1,-1 1-1,1 1 1,0 1 0,-5-3-1,-1 0 1,-2 2-1,0-1-24,-4-1 1,0 0 0,-2 3-1,-1 0 1,-5-3 0,0 0 0,1 2-1,-1 2-17,-2 0 1,-1 0 0,-5-1-1,-1-1 1,0 0 0,1-1-1,41-5 191,-7 3 0,-5-5 0,-10-1 0,0 1-440,-1 0 0,-9-6 1,-9 6-1,-7 0 413,-5-1 0,-11-4 1,3 4-1,-8-1-1479,-7-7 1,-6 7 0,-10-4-125,0-2 931,-21 8 503,6-11 0,-39 8 0,5-10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3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1138 8469,'24'0'0,"-1"0"787,0 0 0,0 0 0,3-3 1,2-2-1,6-5 1301,2-3-1681,3 8-965,17-16 755,-7 8-317,18 0 531,-7-7-193,9 7 1,4-3 30,4 1 191,-5 10-277,18-16 1,-5 16-1,-35-3 1,1 1-64,1 4 1,2 0-687,4-7 0,0 0 601,-6 8 0,2 1-10,7-4 1,1 0 0,-6 1-1,-1 0-2,11 0 1,0 0 0,-4 0-1,0 1-192,3 2 0,1 2 0,-3-1 0,0 0 192,7 0 1,0 0 0,-6-4 0,1 0-2,7 0 0,3 0 0,-2 0 1,1 0 19,6 4 1,2 0-1,-1 0 1,0-2-178,0-2 1,1 0-1,3 3 1,0 0 158,0-3 1,0 0-1,5 2 1,1 1-716,-2 1 0,0 0 738,-4 0 1,3 0-24,-21 0 1,2 0 0,-2 0 0,17 0-1,0 0 5,12 0 0,1 0 0,-6 0 1,1 0-71,-23 0 0,2 0 0,-2 0 1,30 0-1,1 0 58,-28 0 0,0 0 1,1 0-1,-5 0 0,1 0 1,0 0 66,2 0 0,2 0 0,-1 0 0,3 0 1,0-1-1,0 0-35,2-1 1,0-1 0,1 0-1,-1 0 1,0-1 0,1 1-17,2-2 1,0 0-1,0-1 1,-1 0-1,0-1 1,0 2 8,1 2 1,0 1 0,0-1 0,-1-2 0,0-2 0,0 1 0,3 2-1,-1-1 1,1 1-55,-1 0 0,-1 0 0,1 0 0,4-3 0,1 0 0,-1 0 0,-2 2 0,1 0 0,-1-1 0,1 0 0,0-1 0,1 0-6,2 0 0,0-1 1,-1 0-1,-4-2 1,0-1-1,-1 1 0,2-1 1,1 1-1,-1 0 1,-2 0-1,-1-1 0,-1 1-1,-1-2 1,-1 1 0,0 0 0,4 2 0,0 1 0,0-1 0,-5-1 0,-1 0 0,1-1 0,-3 2 0,0 1 0,0 0-71,-4 0 0,-1 0 0,1 0 0,3 1 0,0-1 0,-2 0 1,25-3-1,-2-1 0,-1 0 0,-1 1-26,-1-1 1,-2 1 0,-4-1-1,-3 0 1,-5 1 0,-2-1-1,-5 1 1,-1-1 78,-3 0 0,-1 1 1,-3-1-1,-1 1 0,-4-1 1,-1 0-1,-3 1 0,-1-1-324,44-11 1,-10 2-1,-23 3 1,-8 3 245,-5-3 1,-5 5 133,-5-3 0,-16 3 0,-15-2 0,-6 5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5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1161 7645,'0'-13'5238,"10"3"-4974,3 10 1,3-8 0,-1-2 734,3-3-636,3 8-4,2-16-158,0 19-34,0-19 0,8 11 0,3-8 170,2 2 1,-3 8-218,14-7 81,-6-1-38,26 4 1,-13-9-136,16 5 0,-6 4-12,14-4 1,4 1-191,3-9-787,-5 11 864,11-7 1,-9 15 25,11-11 1,-5 8-187,4-7 1,-9 10 132,-33 1 0,1 0 0,41 2 74,-37 2 1,-1 0-1166,33-11 1205,-31 10 1,-1 0 0,30-10 107,-35 11 1,1 0-109,2 0 1,0 0 32,42 0 0,-39 0 1,2 0-22,-4 0 1,0 0-1,2 0 1,1 0 31,1 0 1,0 0 0,0 4 0,0 0 38,0 0 1,0 0-420,0 0 0,1 0 364,4-4 0,0 0 25,-4-1 1,1 2-27,2 4 0,2 0 26,-1-4 0,0 0 24,-4 4 1,1 1 0,8-2 0,1-1-20,-3 1 0,-1 0-4,-2 0 0,0 0-7,10 1 1,1 0-5,-3-3 1,0-1-7,5 4 1,0 0 0,4-4-1,0-2-14,-2 1 1,-1 0 30,-3 0 0,2 0-18,8 0 0,2 0-520,-9 0 0,1 0 445,7 0 1,2 0-397,0 0 0,-1 0 476,2 0 0,-1 0-8,1 1 0,0-2-2,3-4 1,1 0-33,-5 4 0,1-1 0,11-3 0,1 0 7,-4 5 0,1 0 0,-25-2 0,1-1 1,-1 0-1,27-1 0,0 0 0,-30 2 1,0 0-1,0-1-53,1 0 1,1-1-1,-1 0 1,29 0-1,1-2 1,-29 1 0,2-2-1,-1 1 1,1 1-1,0 0 1,1 0 18,-2-1 1,1 0-1,1 0 1,1-1 0,1 0-1,0 0 1,-3-1 0,0 1-1,0-1 1,0 0 0,0 0-1,0 0 18,0 0 1,0 0 0,0 1 0,2 2 0,0 0 0,0 0 0,-4 0 0,1 0 0,-1-1 0,-1 1 0,1-1 0,-1-1-5,1 1 0,-1-1 1,1 0-1,-3 0 0,-1 0 1,1 0-1,4 1 0,1 0 1,-1 0-1,-3 1 0,0 1 1,-1 0 0,29-1 1,0 0 0,-30-1 0,0 0 0,0 0 0,27-2 0,0 0 0,1-2 0,1 0 30,-2-2 1,0 0 0,1 1 0,-2-1 0,-6 1 0,-1-1 0,1 0-1,-1 1-60,1 0 0,-1-1 0,-6-2 0,0-1 0,-6 1 0,-1 0 0,-3 1 0,-1 0 72,-3-1 0,-1 0 0,-2-1 0,-2 1 0,-6 4 0,-2 0 1,45-8-220,-10 2 0,-11 3 0,-17-5 0,-11 5-35,-8 3 0,-15 0-1521,-3 2 2023,-10 5 0,-16-15 0,-4 11-2017,-9 1 2048,-4 4 1,-4-8 0,1-3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0 836 8768,'23'-8'0,"0"1"553,1 1 0,-1-4 0,0 0 0,0-1 1,3-1-544,5-1 1,-3 5-1,11-5 1,2 3 209,3 5-214,3 2-335,-1-7 470,0 7-28,1-7-59,-1 10-10,1-11 1,-1 9 74,0-6-132,11 6 72,-8 2 1,11-8 251,-6 0-214,-5 0-453,18 8 482,-18 0 145,18 0 3,-18 0-170,18 0 188,-8 0-992,11 11 858,-1-9-67,-9 9-143,17-1 176,-15-8 24,18 9-1008,0-1 847,-8-7 138,18 7 5,-7-10-1107,10 0 864,0 0-221,-42 0 0,1 0 427,43 0-148,-43 0 0,-1 0 110,42 0-18,-36 1 1,0-2-117,41-9 108,-36 8 1,-1 1 23,35-9-27,-40 9 1,1 2 39,-4-1 1,0 0-42,5 0 1,0 0-1,-5 0 0,0 0 0,3-1 1,1 2 67,-4 4 1,0 0-68,5-4 0,0 1 2,0 2 0,0 2-302,5 0 1,0-2 306,-3-2 1,-1-1-4,4 4 0,0 0 15,0-4 1,1-2-85,0 1 1,1 0 70,-1 0 0,1 0-278,8 0 0,1 0 268,-14 0 1,1 0 7,17 0 1,1 0 8,-18 0 0,-1 0-9,13 0 0,1 0-47,-9 0 0,-1 0-185,11 0 1,0 0 226,-5 0 0,2 0 2,8 0 1,-1 0-1,-13 0 1,0 0 34,12 0 1,1 0 0,-9 0 0,0 0 30,6 0 0,2 0-68,2 0 1,0 0-6,-4 0 1,0 0 0,2-1 0,-1 0-86,0-3 0,1 0 89,-1 3 0,1-1 0,7-7 0,2-2 0,-3 4 0,0 1-44,5-5 0,0-1 0,-6-1 1,1 2 11,8 5 0,0-1 1,-5-3-1,1 0-13,5 1 1,0 2 32,-6 3 0,1-2-204,9-5 0,-1 1 204,-12 9 1,0 0-16,13-9 0,-1-1 0,-11 9 0,-2 2-465,6-4 1,0 0 467,-5 2 0,0 1-6,7 1 1,1 0 0,-12 0 0,0-2-2,5-2 0,0 0 1,-5 3-1,0-1 12,5-1 1,0-1 0,-2 1 0,-1 1-19,0-2 1,-2 0 5,-3 3 1,-2-1 17,1-3 1,-2 0 0,-3 3-1,0 1 4,2-2 0,1-1 1,-3 1-1,0 0-19,3-4 0,-1-1 0,-7 5 0,-1 1 63,4-3 1,-1 0 0,-5 0 0,0-1-8,3-2 1,0 1-47,-3 2 0,0-1 118,-5-4 0,0 0-114,1 4 1,-2-1-220,-3-4 1,-2-1 0,0 0-1,-1 0 410,42-11 0,-8 8 1,-2-1-512,-4-2 0,-4-2 0,-10-4 0,-6 1 407,-2 0 1,-3 8-1,-8-1 1,-2 1-939,-5 2 678,5-8 0,-18 11 590,4-6 1,-11-2-428,-4 10 0,-10-10 0,5 6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8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1138 6891,'-16'0'-42,"1"3"0,-3 2 0,0 5-282,2 3 1,3-8 525,6 3 1,1-5 94,-9-3 0,7 0 494,-7 0 410,10 0-542,-6 0 0,14 0 1,5 0-158,7 0 0,6 0 0,2 0 0,0 0-240,0 0 1,8-3 0,3-2 0,2-5-116,5-3 55,3 7-1,13-14-38,2 7 1,13-3 163,6 1-1425,-6 0 723,18-9 307,-7 11-1281,9 3 1157,1 0 65,0 7 50,0-7 47,0 10-21,0 10 64,-42-9 1,1 1 0,0 6 0,2 2 8,3-6 1,2 0 0,3 3-1,2 1-220,1-4 1,1 0 0,1 0 0,1 0 198,5-4 1,1 0 0,-6 0 0,0 0 18,9 0 1,1 0 0,7 0 0,0 0 10,0 0 1,0 0 0,4 0 0,0 0-228,-3 0 1,-2 0 0,1 0 0,1 0 275,6 0 0,1 0-687,-3 0 1,1 0 612,-23 0 0,2 0 0,-2 0 0,25 0 1,0 0 6,-27 0 0,2 0 1,-1 0-1,31 0 1,0 0-87,-27 0 1,2 0-1,0 0 1,-1 0-1,0 0 1,0 0 31,3 0 0,0 0 0,0 0 1,-3 0-1,1 0 0,1 0-32,5 0 0,2 0 1,-1 0-1,-5-2 0,-1-1 1,1 0-8,4 0 1,2 1-1,-1-1-250,0 1 1,-1-1 0,2 0 287,0 0 0,1-1 1,0 1-1,-1 2 1,1 0-1,0 0-1,-2-1 1,0 0-1,-1-1 1,0-1-1,0 1 1,1-1-99,2 2 1,1-1 0,-1 1-1,-1-1 1,0 0 0,0 1 97,-1 1 1,0 2 0,-1-1-1,2 0 1,-1 0 0,-1 0-10,-3 0 0,-2 0 1,1 0-1,1 0 1,0 0-1,1 0 72,1 0 1,-1 0 0,0 0 0,-2 0 0,0 0 0,0 0-65,0 0 1,-1 0 0,1 0 0,-3-1 0,0 1-1,1-2-30,1 0 1,1-1 0,0 1 0,-3 0-1,-1 1 1,0-2 44,1-1 0,0-2 0,1 1 1,-3 2-1,1 1 0,-1-1-17,0-1 1,-1-2 0,1 1 0,2 0-1,0 0 1,1-1-28,-1-1 0,1-1 0,-2 0 285,28-3 0,-2-1-179,-29 4 0,0 0 1,0 1-181,26-5 0,0 0 114,-25 5 1,2-1-1,-2 0 115,25-3 1,0-1-70,-25 4 0,0 1 0,-3-1 40,13-4 1,-1 1-84,18-1 0,-1 0 44,-22 1 0,-1-1-43,8 1 0,-1-1-1,-8 0 1,-2 1-25,0-1 1,1 1-1,-2-1 1,1 0 0,-3 1-1,-1-1 1,-4 1 0,-1-1-1,-4 0 1,-1 1 36,-4-1 0,-1 1 0,45-13 1,-5 1-1,-4 0 218,-9 0 1,-15-1 0,-5 1-1,-3 0-160,0 0 0,-8 7 0,-10 1 740,-2-3 0,-3-3-875,-8-2 0,0 0 1396,0 0 1,-2-1-2653,-5 1 2743,-6 0-1797,0 0 404,-7 0 0,7-11 0,-10-2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9.5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70 975 8751,'-20'3'0,"2"2"1898,2 3-438,11-1-1269,-5-7 1,12 0 0,6 0-1,7 0 1,9 0 0,7 0-80,7 0-38,16-10-389,-5 8 466,19-19-463,-9 8 517,21-10 1,2 7 209,11 1 0,-5 10-11,5-3-351,5 5-227,-46 3 0,1 0 0,4 0 0,0 0 164,-3 0 0,0 0 1,4 0-1,0 0 39,4 0 1,0 0 0,2 0 0,1 0 3,4 0 1,1 0-1088,5 0 0,0 0 1085,1 0 1,0 0 0,2 0 0,1 0-45,2 1 0,1-2 1,-3-2-1,2-1-228,7 0 0,1 0 1,-2-5-1,-1 0 205,7 1 1,0 0 0,-7 3-1,1 0-800,5 1 0,1 0 854,3-2 0,-1-1-5,-6 6 0,0 0 0,9-4 0,0 0-93,-5 4 1,0 2 0,-3-2 0,0-1 93,7-2 1,0 0 0,-1 3-1,1 0-7,-28-2 1,1 0 0,0 1 0,-2 0 0,0 1 0,0-1-18,1-1 0,1 0 0,0 1 1,-3 0-1,1 1 0,0-1-39,4-3 1,1-1 0,-1 1 0,0 3 0,0-1 0,1 1 79,1-3 1,1-1 0,0 1 0,-3 1 0,0 0 0,1-1 4,4 0 1,1 0 0,-1 0-1,-5 1 1,0 0 0,0 1-50,0 3 1,0 1-1,1-2 1,1-1 0,0 0-1,0-1-11,0 0 0,1 1 0,0-1-216,-2 0 1,0 0-1,0 1 196,0 2 1,0 0 0,0 0 136,1 0 1,-1 0 0,0 0-95,-3 0 0,0 0 1,1 0-1,2 0 1,0 0 0,0 0 72,0 0 0,1 0 0,-2 0-300,-1 0 0,-1 0 0,1 0 228,5 0 0,1 0 0,-1 0 24,-5 0 0,-1 0 0,1 0 26,8 0 0,2 0 1,-1 0-1,-8 0 1,-2 0 0,2 0-10,7 1 1,2-1 0,-1-1 0,-8-1 0,-2-1-1,2 1 1,1-1 0,1 0 0,0 1 0,0-1-1,-1 1 1,0-1 0,-2 1 0,0-1 0,1 0 4,-2 1 0,1-1 0,-1 1 0,1-2 1,-1 0-1,1 1 0,0 1 0,0 1 1,1-1-1,-1-1 0,1 0 0,-1-1-38,-2-1 0,-1 1 0,1 0 25,1 2 0,0 1 0,-1-1 0,30-5 0,0 1 76,-29 3 1,0 1-1,-1-1 1,30-1 0,-2-2-1,0-3 1,0 0 0,0 2-1,-1 1 1,-3-1 0,0 1-122,0 0 0,-1-1 0,-1 0 0,-1-1 0,-1-3 0,0 1 0,-5 1 0,-1 0-80,-4 1 1,0 0 0,0 1 0,-1-1 0,-4-3 0,-1-1-1,-2 1 1,0 1-75,-4 2 1,0 1 135,2-4 0,-1 1 0,-12 5 0,-1 0 4,3-2 1,0-2-1,-7-1 1,1 0 51,2 2 0,0 0 0,36-10 557,3 3 1,-15-6-465,-1 6 1,-7 2-119,-9-3 1,-6 8 2270,-17-7-2289,6 10 1,-18-6 2342,5 11-2224,-16-10 1,-4 5 795,-11-10-1270,-11 9 1,1-7-360,-5 6 0,-6 2-614,5-11-463,6 11 1808,-11-5 0,19-1 0,-8-2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47 349 8005,'-13'0'2361,"3"0"-1400,10-11 0,0-2 118,0-10-965,0 10 41,0-7 0,0 14 0,0-9 0,0-3 299,0-3-609,0-2 1,0 0-132,0 0 0,0 7-72,0 1 0,0-1-23,0-7 188,0 10-22,0 3-663,0-1-1421,0 9 2299,0-8 0,-10-1 0,-3-2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5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80 7765,'0'-23'1950,"0"10"1,-7 0 37,-1 5-601,0 6 1025,8-19-1989,10 29 1,3-5 0,11 22 0,1 6-32,6 8 0,-2 2 0,9 1 1,1-4-261,-3 3 0,8-4 0,-8-1 0,0-3-457,-5-4 0,-5 4 0,-3-2 0,0-3-1403,1-2 0,-1-3 0,0-2 0,0-3 1728,0-2 0,1-11 0,-1 5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9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859 24 7712,'-10'-13'2798,"7"2"-1844,-18 11-403,19 0 1213,-8 0-783,-1 11-392,9-9-195,-19 29 727,8-15-712,-10 28 0,-8-8 919,0 10-681,-21 0-336,14 11 1,-22-8 15,6 5 0,3-5-410,-11-2 0,8-1 5,-8 1 1,10-9 233,-2 1-2451,15-11 1606,-4 6 0,24-11-4417,-4 0 5106,16-10 0,-4 8 0,11-8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1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168 248 9020,'0'25'2153,"0"-11"1,0-1 3886,0-4-5637,0 4 1,3 9 0,5-5-353,8-9 0,6-5 0,3-6-61,0-5 0,-9-6 0,-2-11 22,-3 1 1,6-4-1,-9-2 1,-3-3 74,-2 3 0,-6 2 0,-5 3 573,-8 1 1,-6 10 0,-3 6-64,0 5 1,0 17-1,1 10 1,-1 15-302,0 8 1,3-1-1,6-4 1,7-7 9,7 1 1,4-8 0,7 2-454,7-11 0,14-8 0,6-11 1,0-3-548,0-5 0,5-6 0,-8-10 1,-3-4-268,-2-5 561,-15-5 137,9-1 1,-19-5 44,5 11 0,-5-8 0,-3 8 0,0 3 649,0 2 0,-19 6 0,-6 6 0,-2 7-75,-1 7-203,-8 2 1509,-2 11-993,-12 2-288,12 23 1,-6 3-1,11 13 493,3 6-651,2-6-654,14 8 431,-8-10 0,20-9 0,-4 0 0,12 3 0,7-8 0,15-6 0,5-10 0,5-1 0,12-11 0,-1-2-386,1-4 1,-9-13 0,-2-5 0,-4-6-3097,-4-3 2455,7-11 348,-21 9 311,5-9 289,-11 11 0,-9-8 0,4 0 0,-9 0 648,-5-2 1,-20 7 0,4-5 0,-4 6 0,1 2 0,-6 8 1,0 4 421,2 2-678,-7 2 266,10 20 1,-7 6-1,10 13 259,0 3-913,0 11 110,12-5 187,2-1-261,11-2 1,2-3 0,9 0-376,14-3 1,0-5 0,11-9 0,-3-7 46,0-7 1,0-4 0,-9-7-1,1-4-38,0-1 0,-11-8 0,-3 5 0,-3-5 226,0-2 1,-2-4-1,-12-2 1,-5-3 829,-3 3 0,-2 10 1,-12 4-1,-2-1-191,-3 4 1,0 2 0,8 13 0,1 4-1091,-1 2 0,3 11 0,5 1 0,9 7 629,5 6 0,-8 0 0,-2-8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8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1138 6891,'-16'0'-42,"1"3"0,-3 2 0,0 5-282,2 3 1,3-8 525,6 3 1,1-5 94,-9-3 0,7 0 494,-7 0 410,10 0-542,-6 0 0,14 0 1,5 0-158,7 0 0,6 0 0,2 0 0,0 0-240,0 0 1,8-3 0,3-2 0,2-5-116,5-3 55,3 7-1,13-14-38,2 7 1,13-3 163,6 1-1425,-6 0 723,18-9 307,-7 11-1281,9 3 1157,1 0 65,0 7 50,0-7 47,0 10-21,0 10 64,-42-9 1,1 1 0,0 6 0,2 2 8,3-6 1,2 0 0,3 3-1,2 1-220,1-4 1,1 0 0,1 0 0,1 0 198,5-4 1,1 0 0,-6 0 0,0 0 18,9 0 1,1 0 0,7 0 0,0 0 10,0 0 1,0 0 0,4 0 0,0 0-228,-3 0 1,-2 0 0,1 0 0,1 0 275,6 0 0,1 0-687,-3 0 1,1 0 612,-23 0 0,2 0 0,-2 0 0,25 0 1,0 0 6,-27 0 0,2 0 1,-1 0-1,31 0 1,0 0-87,-27 0 1,2 0-1,0 0 1,-1 0-1,0 0 1,0 0 31,3 0 0,0 0 0,0 0 1,-3 0-1,1 0 0,1 0-32,5 0 0,2 0 1,-1 0-1,-5-2 0,-1-1 1,1 0-8,4 0 1,2 1-1,-1-1-250,0 1 1,-1-1 0,2 0 287,0 0 0,1-1 1,0 1-1,-1 2 1,1 0-1,0 0-1,-2-1 1,0 0-1,-1-1 1,0-1-1,0 1 1,1-1-99,2 2 1,1-1 0,-1 1-1,-1-1 1,0 0 0,0 1 97,-1 1 1,0 2 0,-1-1-1,2 0 1,-1 0 0,-1 0-10,-3 0 0,-2 0 1,1 0-1,1 0 1,0 0-1,1 0 72,1 0 1,-1 0 0,0 0 0,-2 0 0,0 0 0,0 0-65,0 0 1,-1 0 0,1 0 0,-3-1 0,0 1-1,1-2-30,1 0 1,1-1 0,0 1 0,-3 0-1,-1 1 1,0-2 44,1-1 0,0-2 0,1 1 1,-3 2-1,1 1 0,-1-1-17,0-1 1,-1-2 0,1 1 0,2 0-1,0 0 1,1-1-28,-1-1 0,1-1 0,-2 0 285,28-3 0,-2-1-179,-29 4 0,0 0 1,0 1-181,26-5 0,0 0 114,-25 5 1,2-1-1,-2 0 115,25-3 1,0-1-70,-25 4 0,0 1 0,-3-1 40,13-4 1,-1 1-84,18-1 0,-1 0 44,-22 1 0,-1-1-43,8 1 0,-1-1-1,-8 0 1,-2 1-25,0-1 1,1 1-1,-2-1 1,1 0 0,-3 1-1,-1-1 1,-4 1 0,-1-1-1,-4 0 1,-1 1 36,-4-1 0,-1 1 0,45-13 1,-5 1-1,-4 0 218,-9 0 1,-15-1 0,-5 1-1,-3 0-160,0 0 0,-8 7 0,-10 1 740,-2-3 0,-3-3-875,-8-2 0,0 0 1396,0 0 1,-2-1-2653,-5 1 2743,-6 0-1797,0 0 404,-7 0 0,7-11 0,-10-2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2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210 272 14367,'-14'-24'2368,"6"-1"-312,-6 11-1156,0 3 1,-2 22 472,-1 6-1219,12 5 0,-6-6 0,11 1 0,2-1-255,7-2 1,4-3-1,12-14 13,0-5 1,-9-6 0,-2-11-1,-3-2-114,-5-6 0,-4 5 1,-2-5 538,0 6 1,0 2-1,-2 0 300,-7 1 1,-4 10 0,-12 6-370,0 5 0,0 14 0,3 5 0,3 6 664,3 3-930,10 0 1,-5 0-1,11 2-81,0 6 0,0-5 0,3 5-162,5-6 0,-2-13 0,10-6 1,3-5-15,3-3 0,0-3 0,-2-2 0,-4-6 78,3-3 0,-8-3 1,0-7-1,-2-4 94,-1-5 1,0 6-1,-8-6 1,0 5 238,0 3 1,-3 1 0,-5 2 267,-8 5 0,2 6 0,-3 11 0,-2 3-290,-3 5 1,6 14-1,2 14 1,3 2-115,5 6 29,4 3 1,2-6 0,0-2-5,0-3 0,2-6 0,7-11-219,7-2 1,6-15 0,3 1 87,0-8 0,-12-15 0,-2 4 0,-2-6 111,-1-3 0,0 0 0,-8 1 0,0-4 292,0-5 0,-3 6-146,-5-6 1,-6 16 0,-10 9 47,-1 5 0,0 17 0,3 8 1,3 14 6,2 10 0,12-10 0,-3 11 0,5-9-62,3-7 1,0-4 0,3-5-325,5-5 1,6-6-1,10-14 1,-2-5-66,-5-9 0,2-5 0,-8-3 0,0-2-64,0-6 0,-3 5 1,-8-5-1,0 3 91,0-3 1,0 6 0,-2-6 525,-7 5 1,-4 14-1,-12 9 1,0 8-142,0 5 0,1 19 1,-1-2-1,0 8 1035,0 11-1222,12-14 0,2 17 0,8-22 0,-5 0 0,8-1-1547,0 1-247,0-11 1,22-3 0,-6-11-4392,6 0 6185,3 0 0,0-11 0,-1-3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3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199 149 8224,'-11'-14'1176,"8"-8"0,-11 19 752,6-5-535,5 5-632,-19 3-429,20 0 1,-12 11 141,6 6 429,5 5 0,-8 3 146,11-1-934,0 1 0,0-8-78,0-1 0,3-10 0,5 2 82,8-5 1,-2-3-1,0-3 1,-3-5-185,-6-9 1,6-5-1,-2-3 1,-4 1-249,-2-1 1,-3-8-1,0 0 630,0 3 0,-11 5 0,-6 8 810,-5 9 195,-2 5-478,10 14-549,-8 3 0,11 19 1,-8 3-1,5 0 20,3-1 1,3-2 0,8-8 0,2 0-330,7 0 1,4-3-1,12-6 1,0-10 41,0-12 1,-1 1-1,1-12 1,-3-2-217,-5-3 0,-4-3 0,-7 0 0,2 1 65,-2-1 1,-4 0 0,-2 0 0,-2 1 323,-7-1 0,4 8 0,-12 4 190,-2 2 0,-3 5 0,-3 14-157,1 9 0,7 5 1,3 5-1,1 4 0,2 4 98,0 4-192,2-9 1,9 6 0,0-11-121,0-1 1,3-7 0,5-3 0,6-1-721,0 1 1,8-8 0,-6 2 437,6-5 0,-5-6 0,-3-5 0,-3-9 176,-6-5 1,6-5 0,-3-4-1,-2-2 259,-3 3 0,-6 3 0,-3 2 0,-5 0 282,-2 0 0,-4 3 1,-8 6 196,1 8 0,-1 10-555,0 15 1,0 2 0,3 22-1,6 1 1,8-4-94,5-5 1,3 3 0,0-3 0,3 0-45,5 3 1,-3-12 0,12 4 0,2-12-364,3-5 0,11-5 0,0-12 0,-5-7 153,-9-9 0,3-6 0,-8-16 0,-1 6 181,-4 2 0,-7-5 0,-2 5 0,0 0 104,0 0 1,-2 3-1,-7 9 1,-4-1 172,-1 0 0,-8 11 1,5 6-1,-5 5-143,-2 3 1,2 3 0,2 5 0,4 12-493,-3 10 1,5-3-1,0 6-362,3-5 1,3-3 0,11-3 34,5-6 754,6-5 0,10 0 0,1 3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4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8425,'0'-24'2079,"0"-1"1,-3 3-1,-2 3 1338,-3 2-2715,-12 12 0,9-4-89,-5 18-370,5 4 0,3 12 78,-1 0-185,1 0 238,8-1-237,0 1 1,0 0-192,0 0 0,11-12 1,6-4-121,5-7 1,2-13 0,-2-5 0,-5-6 65,-9-3 1,3 0 0,-3-2 0,-2-3 99,-3-3 0,-3 0 1,0 8 533,0 0 0,0 0 1,-3 3 158,-5 6 1,-6 5 0,-11 14-231,0 5 0,3 8 0,3 17 24,3 9-213,-1 4-106,3 4 242,-8-1-280,20-10 1,-9 5 0,13-11 0,4-3-1,5-2-241,3-4 0,10-10 1,9-6-1,-2-5 60,-4-3 1,-2-11-1,0-5 1,-3-6-465,-6-3 0,3 0 0,-10-2 0,-4-4 349,-2-2 1,-6 0 0,-2 9 0,-6-1 314,-3 0 1,-3 9 0,-7 2 217,-1 3 1,0 3 0,0 8 688,1 0-1487,-1 11 0,8 2-207,1 12 0,10 0 0,-2 0-2498,5-1 1,3-7 0,3-3 3143,5-3 0,6 8 0,11-5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7710,'-25'-11'1094,"8"8"1332,1-5-1689,10 5 677,-16 3-549,20 0-129,-20 0 0,16 0 521,-10 0-836,10 11 0,-5-5 1,11 10-24,0 3 0,0 3 0,0 3 0,3 0-223,5 0 0,-2-12 0,7-2-179,-2 0 1,9-8 0,-4 5-1,6-8 1,3-8 83,0-8 0,-9-6 0,1-6 0,-1-5-473,-2-8 0,0 5 1,-9 0-1,3 3 390,-2 0 1,-3 0-1,-6 9 786,-5-1 0,-6 3 0,-11 5 799,0 9-1219,1 5-103,-1 14 1,3 3 375,5 11-40,-5 0-119,9 10-318,-1-7 0,3 16-190,11-11 0,0 8 0,3-8-196,5-3 1,-3-10 0,12-7 0,2-2-223,3-5 0,3-6 1,0-11 268,-1-14 0,-10 0 0,-6-8 0,-5 6 67,-3 2 1,0 0 0,0 1 0,-3 2 242,-5 5 1,3-2 0,-12 8-405,-2-3 1,5 9 0,-2-1-707,-4 12 0,7 5 0,-1 8 0,3-3-1705,5 4 2685,4-9 0,13 22 0,2-6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99 297 7805,'-8'-16'1206,"-3"2"0,0 0-317,0 0 1,3-2-1,5-6 2019,-5 5-2079,5 6 1,-11 14-518,6 5 1,5 6-1,-5 11 1,5 0 27,3-1 1,3-2 0,5-5-422,9-9 0,-4-5 1,4-3-8,2 0 0,0-3 1,-2-5-1,-6-9 41,0-5 0,-8-2 1,8-1-1,-3 0-19,0 0 0,0-8 1,-8 0 660,0 3 1,-8 3 0,-3 5 87,-3 5 1,-2 6-1,-9 11 266,0 0-741,12 11-262,2 14 0,2 2 90,1 6 1,0 3 0,8-3-126,0-3 1,11-5 0,5-8-535,6-9 0,3-8 0,0-6-1371,0-2 1,-9-11-1,1 2 1994,2-5 0,-8-2 0,0-1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6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273 223 7788,'-25'-14'3195,"12"3"-2596,2 11 0,8 0 132,-5 0 1,5 3-413,-5 5 1,-3 6-1,2 11 1,4 0 1940,2-1-2055,3 1 0,3-3 0,5-5-337,9-9 0,-4-14 0,1-5 0,-3-2 90,-5-7 1,-4 7 0,-2-4 0,0-2 21,0-3 0,0-11 0,0 0 0,0 3 277,0 2 0,-11 3 1,-2 1-1,-4 2 639,1 5 1,-1-2 0,-8 11-545,1 2 0,7 3 0,1 6 0,-4 5 40,-2 9 1,6 13-145,-1 3 1,12 3 0,-3-6-268,5 3 1,3 0 1,3-8 0,5-3-334,8-6 1,1 4 0,5-12-28,5-3 1,4-2 0,-7-6 0,-2-5-32,-5-8 0,2-6 1,-11-3 240,-2 0 0,-3-8 0,-3 0 178,0 3 1,0 11-1,-3 5-166,-5 3 0,2 3-3821,-10 8 3977,10 0 0,-5 11 0,11 2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7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272 198 7834,'-24'0'1464,"10"0"-1220,-8 0 0,19 0 1644,-19 0-838,19 0-575,-8 11 0,11-5 1,0 10 181,0 4 1,3-9 72,5-3 1,-2-5-439,10-3 0,-7 0 0,4-3-262,-2-5 0,-2 2 0,-9-10 1,2-4-49,7-2 0,-7 6 0,7-1 0,-7-2 180,-2-3 1,-11-3 0,-5 1-1,-6 2 1169,-3 5-1053,0-5 829,1 19-511,-1-8-114,0 11-53,0 11 17,12 3-275,-9 22 0,16-6-399,-10 11 218,10-10 0,-5 7-100,11-5 1,11-8 0,6 2-1,5-7 36,2-1 1,1-8 0,0-3 0,2-5-277,6-3 1,-13-8 0,2-3 0,-6-3 134,-2-5 1,-9-3 397,4-3 0,-7 0 1,-4 3 26,-7 6 0,4 5 1,-12 11-344,-2 0 0,5 0 0,1 2 0,-1 7-962,0 7 1,9 6-1,-4 3 1,7 0 1094,2-1 0,11 1 0,2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25 7755,'-25'0'1219,"1"0"269,-1 0-732,11 0 1,-8 0 78,6 0-39,-6 0-447,8 11 1,3-5 75,11 10 1,0 1-1,0 7-297,0 1 1,8-8 0,3-4-219,3-2 1,2-2 14,9-9 0,-8-3 0,-4-5 172,-2-9 0,-2-5 1,-9-3 214,0 1 1,-3-1 99,-5 0 0,2 11 0,-10 6 552,-4 5-580,-2 14-136,-2 3 1,7 11 66,1 0 86,10 10-148,-16-7-101,19 8 26,-8-12 0,11 1 0,0 0-159,0 0 0,11-12 0,6-4-295,5-7 0,3-2 109,-1 0 0,-2-11 1,-5-5-1,-9-6 108,-5-3 1,-3-2 309,0-6 0,0 5 0,-3-5 641,-5 6 1,-6 5-496,-11 5 0,3 9 0,3 16-398,3 9 1,10-4-1,-2 4 1,5 2-219,3 3 0,0-5 0,3-4-942,5-2 1,6 6-138,11-9 1,-9 0 0,1-10-3157,2-7 4454,-8 7 0,11-20 0,-8 8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 7964,'-24'3'1053,"-1"5"0,3-3 0,3 9 0,5 0 1189,3 0-1002,-8 2-257,16 9-503,-8 0 0,11-1 1,0 1 120,0 0-537,0-11 105,11 8-12,3-20 1,2 9 0,1-13-231,2-7 0,-8-4 0,-3-12 172,-5 0 0,-3 0 0,0 1 1,0-1 203,0 0 1,0 9 0,-3 2 0,-2 0 229,-4 0 1,-2 9-1,3-3-232,-8 5 0,2 14 0,-3 5 1,1 6 299,2 3-393,3 11-35,0-9 1,8 9 0,-5-11-54,5 0 0,6-1 0,5-2 0,9-5-404,5-9 0,3-5 0,-1-3 0,1 0 6,0 0 0,-9-11 1,-2-6-1,0-5-57,0-2 0,-9-1 0,3 0 1,-5 0 124,-3 1 1,-3 7-1,-5 3 339,-8 3 1,-6 3 0,-3 8-1783,0 0 1,3 3-2884,6 5 4536,5-5 0,22 19 0,2-8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9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99 9223,'0'14'2485,"0"-3"1,-11-11-1720,-5 0 1,-6 0-1,0-3 644,5-5-1004,-5 5 0,8-8 152,-10 11 440,-1 11-164,11-8-517,3 19 0,3-8 0,0 11-307,2-1 0,12-7 1,5-3-1,2-3 76,7-6 1,2-2 0,2-3-612,1 0 0,0 0 0,-3-3 1,-6-5 426,-7-9 0,2-5 0,-3-2 1,-3-1 255,-2 0 1,-3 0-1,-3 1 190,-5-1 0,3 3 0,-12 5 106,-2 9 1,-3 5 0,-3 6 0,0 5 346,1 9 157,-1 5-322,11 14-239,-8-9-160,19 9 0,-8-11 1,11-1-732,0 1 0,3-11 1,5-6 289,9-5 1,5-3 0,3 0-595,-1 0 0,-7-11 1,-3-6-321,-3-5 0,-3 6 1,-8-1-1,0-2-4899,0-3 6017,0 8 0,11-19 0,3 6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9.5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70 975 8751,'-20'3'0,"2"2"1898,2 3-438,11-1-1269,-5-7 1,12 0 0,6 0-1,7 0 1,9 0 0,7 0-80,7 0-38,16-10-389,-5 8 466,19-19-463,-9 8 517,21-10 1,2 7 209,11 1 0,-5 10-11,5-3-351,5 5-227,-46 3 0,1 0 0,4 0 0,0 0 164,-3 0 0,0 0 1,4 0-1,0 0 39,4 0 1,0 0 0,2 0 0,1 0 3,4 0 1,1 0-1088,5 0 0,0 0 1085,1 0 1,0 0 0,2 0 0,1 0-45,2 1 0,1-2 1,-3-2-1,2-1-228,7 0 0,1 0 1,-2-5-1,-1 0 205,7 1 1,0 0 0,-7 3-1,1 0-800,5 1 0,1 0 854,3-2 0,-1-1-5,-6 6 0,0 0 0,9-4 0,0 0-93,-5 4 1,0 2 0,-3-2 0,0-1 93,7-2 1,0 0 0,-1 3-1,1 0-7,-28-2 1,1 0 0,0 1 0,-2 0 0,0 1 0,0-1-18,1-1 0,1 0 0,0 1 1,-3 0-1,1 1 0,0-1-39,4-3 1,1-1 0,-1 1 0,0 3 0,0-1 0,1 1 79,1-3 1,1-1 0,0 1 0,-3 1 0,0 0 0,1-1 4,4 0 1,1 0 0,-1 0-1,-5 1 1,0 0 0,0 1-50,0 3 1,0 1-1,1-2 1,1-1 0,0 0-1,0-1-11,0 0 0,1 1 0,0-1-216,-2 0 1,0 0-1,0 1 196,0 2 1,0 0 0,0 0 136,1 0 1,-1 0 0,0 0-95,-3 0 0,0 0 1,1 0-1,2 0 1,0 0 0,0 0 72,0 0 0,1 0 0,-2 0-300,-1 0 0,-1 0 0,1 0 228,5 0 0,1 0 0,-1 0 24,-5 0 0,-1 0 0,1 0 26,8 0 0,2 0 1,-1 0-1,-8 0 1,-2 0 0,2 0-10,7 1 1,2-1 0,-1-1 0,-8-1 0,-2-1-1,2 1 1,1-1 0,1 0 0,0 1 0,0-1-1,-1 1 1,0-1 0,-2 1 0,0-1 0,1 0 4,-2 1 0,1-1 0,-1 1 0,1-2 1,-1 0-1,1 1 0,0 1 0,0 1 1,1-1-1,-1-1 0,1 0 0,-1-1-38,-2-1 0,-1 1 0,1 0 25,1 2 0,0 1 0,-1-1 0,30-5 0,0 1 76,-29 3 1,0 1-1,-1-1 1,30-1 0,-2-2-1,0-3 1,0 0 0,0 2-1,-1 1 1,-3-1 0,0 1-122,0 0 0,-1-1 0,-1 0 0,-1-1 0,-1-3 0,0 1 0,-5 1 0,-1 0-80,-4 1 1,0 0 0,0 1 0,-1-1 0,-4-3 0,-1-1-1,-2 1 1,0 1-75,-4 2 1,0 1 135,2-4 0,-1 1 0,-12 5 0,-1 0 4,3-2 1,0-2-1,-7-1 1,1 0 51,2 2 0,0 0 0,36-10 557,3 3 1,-15-6-465,-1 6 1,-7 2-119,-9-3 1,-6 8 2270,-17-7-2289,6 10 1,-18-6 2342,5 11-2224,-16-10 1,-4 5 795,-11-10-1270,-11 9 1,1-7-360,-5 6 0,-6 2-614,5-11-463,6 11 1808,-11-5 0,19-1 0,-8-2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0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7760,'-25'-11'0,"8"9"0,1-7 970,-1 7 0,1 2 1,-1 0 1025,-2 0 0,5 2-1500,-2 7 1,2 4 0,-2 12 0,7 0-97,7 0 1,2-1 0,0 1-227,0 0 1,0-9 0,0 1 0,2-1 134,7-2 0,4-3-632,12-11 179,-11 0 0,8-3 0,-8-5-150,-1-8 0,7 2 0,-12-3 0,-3-2 197,-2-3 0,-3-3 1,0 1 471,0-1 1,-3 8 0,-5 4 0,-8 2 355,-6 5 1,-3 3 0,0 6 30,0 5-321,-10 6-110,18 22 1,-16-6 373,17 11-538,5-10 1,-9 7 0,12-8-712,3 3 512,2 0 1,11-16-1,3-3 1,3-1-352,5 1 1,6-8 0,5 2 0,3-8 35,-3-8 0,-2 2 1,-6-10-1,-3-4 69,-2-2 1,-12-2-1,3-1 1,-5 0 295,-3 0 1,0 1 0,-3 2 677,-5 5 0,-6-2 0,-10 11 0,-1 2 299,0 3 1,0 3 0,1 0-1612,-1 0 1,8 3-2736,1 5 1,10 6 3350,-2 11 0,27 0 0,9-1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224 149 8279,'-9'-16'0,"-2"2"840,-2 3 1,4 0 0,-7 5-1,-1 1 1,4 8 0,2 10-1,2 9 1,1 3 633,3 0 0,2 0-1325,3-1 1,3-2-1,5-5 1,8-9-203,6-5 1,3-6 0,0-2-61,0-4 0,-9-18 0,-2 2 0,-3-2 130,-6-1 1,-2 3 0,-3 1 101,0-1 0,-11 0 0,-5 3 932,-6 6 1,-3 5 0,-3 16 269,-5 12-910,6-1-49,-9 20 49,11 0-1,12-9-213,-9 9-1,19 0-235,-8-9 0,11 9-148,0-11 0,0-9 0,3-2-100,5-3 379,6-3-4,10-8 1,1 0-590,0 0 0,-3-19 0,-3-6 1,-5-2 404,-3-1 1,-3 3-1,-8 1 1,0-1 308,0 0 1,0 9 0,-3 2 0,-5 0-352,-8 0 1,2 9 0,-3-3-1167,-2 5 0,8 6 1,3 5 200,5 8 0,3 6 0,0 3 0,0 0 1103,0 0 0,0 10 0,0 4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149 143 7819,'-14'0'1533,"1"0"430,4 0 1,4 0-835,-12 0 0,9 3-742,-8 5 0,10 6 0,-2 11 390,5 0 0,3-1-406,0 1 0,3-3-375,5-5 0,-2-6 0,10-11-10,3 0 0,3-11 0,0-6 0,-2-8-290,-4-8 0,-8 6 0,6-6 276,-3 5 0,-3 4 1,-8-1 1572,0 0 0,-2 3-482,-7 6-644,-4-6 0,-12 19 1,0-3-194,0 12-230,1 8 179,10 10-166,-8 12 1,16-6-1,-7 9 1,2-3-1,5-6-165,3-3 1,3-2 0,3 0-213,5 0 0,-2-12 0,10-4 168,4-7 1,2-4 0,0-7 0,-3-4 131,-3-1 1,-7-8 0,4 5 0,-2-7 47,-5-9 1,-3 5-1,-3-5 247,0 6 0,-11 5 1,-6 5 99,-5 9 0,6 5 0,-1 3 0,-2 3-202,-3 5 1,0 6 0,3 13 0,5 4-337,3 2 1,3 0 0,8-9 0,0 1-7193,0 0 7403,22 0 0,-6-1 0,20 1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2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198 124 7765,'-13'0'3057,"-9"0"-2628,19 0 1646,-19 0-1364,19 0 0,-11 0 0,6 0 622,-8 0-1066,-6 0 0,5 0 1,3 3 807,3 5-800,-8 6 0,16 2 9,-5 1 1,5-1 0,3 9-253,0 0-84,0-11 0,11 5 1,6-11-25,5-2 1,-6-4 0,1-4 0,2-4 0,0-5-71,-2-3 0,2-2 0,-11-9-261,-2 0 352,-3 1 1,-3-1 0,0 0 505,0 0 1,0 1 0,-3-1 541,-5 0 1,-6 11 0,-11 6-583,0 5 1,3 6 0,3 5-219,3 9-119,10 16 1,-13-6 0,11 6 0,2-5-61,3-3 0,3-9 1,3 1-341,5 2 0,-2-8 0,10-3-32,4-5 0,-1-6 1,0-2-1,-5-6-31,-3-3 1,-3-3 0,-8-7-241,0-1 0,0 8-2837,0 1-2200,0 10 5666,0 6 0,-11 14 0,-3 11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149 320 9088,'-13'-11'1152,"2"8"1,11-11-1003,0 6 1023,0 5-23,0-8 0,-3 11-398,-5 0 0,2 0-242,-10 0-208,10 0 0,-8 8 0,9 3 1,-3 3-112,2 5 0,3-5 0,3 3-252,0 2 1,3 3-144,5 3 0,6-12 0,11-4 67,0-7 0,-3-4 0,-3-7 0,-5-7 104,-3-6 1,0-3-1,-6 0 1,3 1 379,-2-1 1,-3 0-1,-3-2 9,0-6 0,-3 5 0,-3-5 0,-5 8 264,-2 9 0,-4 5 0,-8 11-191,1 0 0,-1 3 0,0 5 0,3 8 146,6 6-341,-6 3-165,19 0 1,-8 0-110,11-1 0,0-7 0,0-1-210,0 4 1,11-9 0,5-3 0,6-5-220,3-3 0,-3-3 0,-3-3 0,-2-5 105,2-2 0,0-4 0,1-8 1,-7 1 83,-2-1 1,-2 0-1,-9 0 379,0 1 1,0-1 0,-3 0 61,-5 0 0,-6 3 0,-11 6-1102,0 8 1,3 8-1,6 8 1,5 11-901,0 11 0,8 6 1841,-5 5 0,5 6 0,3-8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174 124 7723,'-9'-16'412,"1"-1"1,-3 12-1,6-6 1995,-4 0-1421,1 8 0,5-16 69,-5 10-885,5 1 1,-8 11 0,9 5 79,-7 9 1,7 5 0,-7 2 0,7 1 0,2 3 8,0 5 0,0-6 0,2 3-267,7-10 1,-4-7 0,12-7 20,2 2 1,3-2-1,0-15-4,-6-7 1,-2 2 0,-8-2 0,2-6 45,-3-9 0,-2 4 0,-3-6 0,0 5 331,0 4 1,-3 2-1,-2 2 1,-6 7 454,-3 2 0,-2 2 290,-9 9-733,0 0-50,0 11-149,1 3 115,-1 11-110,11 11-1,-8-9 49,19 9-103,-8-11-169,11 21 0,0-15 0,3 10-208,5-11 1,6-16 0,11-6-1,0-5-118,-1-3 0,-2-11 0,-2-6 1,-4-7 186,3-9 0,-8 5 0,-2-5 273,-7 6 0,-2 2 0,0 0 1,-2 3-123,-7 6 1,4 5 0,-12 11-809,-2 0 1,-3 2-1493,-3 7 1,12 4 0,4 15 2307,7 5 0,13 5 0,2 12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4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50 146 10210,'14'-11'1258,"-3"-2"0,-11-12 1,0 0-551,0 0 0,-3 12 0,-2 2 50,-4 0 0,-2 8-155,3-5-405,-6 16 160,1 6-263,2 10 1,11 1-1,0 0 1,0 0-1,0-1 1,0 1-136,0 0 1,11-3 0,5-3-1,6-5-210,3-3 1,0-3-1,-1-8 137,1 0 0,-3-11 0,-3-3 327,-2 1 0,-12-9 0,4 5 120,-7-5 1,-4-3 0,-7 1-238,-7-1 0,5 8 1,0 4-3152,0 2 1428,-3 2 0,0 12 1626,6 5 0,16 6 0,6 11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50 10096,'-25'-11'810,"8"9"0,1-7 0,-1 9 225,4 9 1,-9 2-297,5 5 1,3 6 418,-2-5-539,10 5-331,-5 2 1,3-7-88,0-1-91,0 1-59,8 8 1,11-3-1,5-6 1,3-5-242,-2 0 1,5-8-1,-6 5 1,6-8-69,3-8 1,0-3-1,-3-8 1,-6 2 193,-7-2 0,2-3 0,-3-3 287,-3 0 1,-2 1 0,-6-1 12,-5 0 0,3 3 1,-9 3-1,0 5 840,0 3 1,-2 3-157,-9 8-703,0 0 0,1 11 0,-1 5 543,0 6-560,11 3-87,-8 11 87,20-9 0,-9 9-138,0 0 1,8-9-1,-3 4 1,9-9-283,5-6 1,12-8-1,-4 6 1,6-3-354,3-5 1,0-4-1,-1-4 1,-2-7 126,-5-7 1,2 2 0,-11-2 589,-2-4 0,-3-2 0,-3-2 0,0-1 134,0 0 0,-3 9 0,-5-1 307,-9-2 1,3 8-451,-2 3 1,-1 8 0,-5 8-1613,6 8 1,5-2 0,11 3-5842,0 2 7318,0-8 0,11 11 0,3-8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94 7793,'-14'-11'1444,"3"8"1,3-11 0,-3 9-458,-3-4 0,6 1 0,-9 8 749,-2 0-1468,-3 0 1,6 11-56,-1 6 0,3 13 0,-2 3 0,5 0 1154,0 3-1160,8-9 1,-8 9-1,14-11-274,5-1 0,6-2 1,11-5-1,-1-9-177,1-5 0,0-14 0,-3-6 0,-3-5 182,-2-2 0,-12-9 0,3 0 0,-5 2 177,-3 4 1,0 2 0,0 0 0,0 1 641,0-1 1,-11 3 0,-5 3-301,-6 2 0,-3 12 0,0-1 470,0 12-578,1 7-110,-1 12 0,3 0-170,5 0 0,6-1 0,9 1 0,-4 0-143,-2 0 1,8-1 0,11-2 0,3-5-690,5-9 0,3-5 0,3-3 1,-3-3-552,-6-5 1,3-6-917,-10-11-1855,-1 1 4085,-8 10 0,0-8 0,0 8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6.7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199 198 8160,'0'-16'3972,"0"-1"-3000,0-2 1,0 5 0,0-2 419,0-4-670,-11 9 1,-3 0 204,-11 11-707,1 0 0,7 11 0,3 6 314,3 5-407,-8 3 0,16-1 1,-5 4 28,5 5 0,3-6 0,3 4-149,5-12 0,9-8 0,13-11 0,3 0-639,-3 0 1,-5-11 0,-6-6 0,-2-5 416,2-2 0,-8-1 1,-3 0-1,-5 0 310,-3 1 1,0-1 0,0 0 0,0 0 353,0 1 1,-3 7 0,-5 3 0,-8 3 526,-6 6 0,-3 2 0,0 3-91,0 0 0,1 11-369,-1 6 0,0 7-90,0 9-568,12-5 147,-9 8-147,19-12 0,-8 1 7,11 0 0,0 0 1,3-3 75,5-6 1,-3-5 0,12-11-989,2 0 1,3-3 0,0-5 709,-5-8 1,-4-4 0,-7 1 0,2 3 274,-2-4 0,-4 7 0,-2-4 0,0-2-80,0-3 0,-2 8 0,-4 3 0,-5 3-49,-3 0 1,6-1-1243,-8 9 0,10 11 0,-2 6 1433,5 5 0,14 14 0,3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47 349 8005,'-13'0'2361,"3"0"-1400,10-11 0,0-2 118,0-10-965,0 10 41,0-7 0,0 14 0,0-9 0,0-3 299,0-3-609,0-2 1,0 0-132,0 0 0,0 7-72,0 1 0,0-1-23,0-7 188,0 10-22,0 3-663,0-1-1421,0 9 2299,0-8 0,-10-1 0,-3-2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7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7728,'0'14'857,"0"-1"-214,0-4 0,3-7 1727,5 7-186,-5-7-769,8-2-621,-11 0 282,0 0-567,-11 0 1,0 11 0,-8 3-1,5 3-111,3-1 0,3 1-340,8 7 1,3-2-219,5-5 0,-3-6 1,12-11-107,2 0 1,0-11 0,1-6 268,-4-5 1,-8-2 0,6-1 0,-3 0 133,-5 0 0,-4 9 0,-2-1 0,-2 1 282,-7 2 1,7 0-1,-9 9-25,0-3 1,-3 2 0,-8 14 730,5 9-1063,-5 5 0,20 3 0,-7-1 39,7 1 98,-9 0 125,8 0-674,-8-1 0,22-2 0,5-2-499,6-4 1,-5-10 0,-1 2-221,4-5 1,-7-12 0,1-2-1182,-3-2 0,-3-4 768,-8-8 1482,0 1 0,0-1 0,0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248 100 7766,'-14'0'1071,"3"0"1,11-3 0,-2-5 0,-4-9 0,-2-5-170,2-2 1,1 10-1,-3 6-641,5 5 0,-11 14 0,9 5 0,-4 6 0,4 3-58,2 0 0,3 0 1,0-1-336,0 1 1,8-8 0,3-4-101,3-2 1,-6-2 0,6-12 73,-3-5 1,6-6 0,-9-11 109,-3 0 1,-2 1 0,-3-1 894,0 0 1,-11 3 0,-5 3 1758,-6 2-2191,-3 12 0,0-6 225,0 11-420,1 11-1,-1 3 252,11 10-450,-8 1 38,19 0 1,-16 8 0,11 0-1,2-3 19,4-2 0,4-4-570,7 1 180,4 0 0,12-11 1,0-6-1,0-5-140,-1-3 1,-7-3 0,-1-3 0,1-5 231,-3-2 1,5-4-1,-11-8 1,-2 1 60,-4-1 0,-2 0 1,0 0-1,0 1 423,0-1 0,-2 3 1,-4 3-1,-5 5 376,-3 3 1,6-6-1,-8 9-362,-4 3 0,7 5 0,-1 8 1,0 8-204,0 6 0,9 3 1,-3 0-616,5 0 1,3-1-1,3-2-1394,5-5 1,6 2 0,10-11 1933,1-2 0,11-14 0,2-6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50 9189,'-11'-14'6311,"-3"3"-5062,-11 11-886,1 0 0,7 11 393,1 5-261,10 6-289,-5 3 1,0 0 0,8 11-55,-8-9 0,11 9 0,0-11 0,3-1-41,5 1 0,3-8 0,9-4-258,-4-2 76,1-2 1,7-12 0,1-5-411,0-9 417,-11-5 1,5-3 0,-11 1 0,-2-1-85,-4 0 1,-2 0 0,0 1-1,0-1 516,0 0 1,0 0 0,-2 3 0,-7 3 204,-7 3 0,2 10 0,-2-2-156,-4 5 1,-2 3 0,-2 3-1,2 5 579,5 9-735,-5 5-53,19 2-228,-19 1 70,20 11 1,-9-9 0,11 6 0,0-5 285,0-3 0,11-9-10,5 1 1,6-12-1035,3 3 1,-9-13 0,-2-6-1352,-3-3 0,-3 6 1567,-8-9 0,0 9-1908,0-8 2400,0 10 0,11-5 0,3 11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9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75 9262,'13'-14'2473,"-2"1"0,-13 7-1260,-7-2 1,4 11-1013,-12 13 0,12 6 0,-3 3 0,5 0 467,3-1-611,0 1 267,0-11-314,0 8 1,3-11-145,5 5 0,-3-7 0,9-18 156,-3-7 0,0 2 0,-5-2 0,2-4-123,-3-2 0,-2-2 1,-6-1 539,-5 0 1,3 9 0,-12 2 0,1 0 275,2 0 0,-8 9 0,5-3 759,-5 5-1044,-2 3 140,-1 11-124,11-8-107,-8 19-69,20-9-245,-20 12 41,19 11 1,-8-9-94,11 6 1,0-5-1,3-3 1,2-1-461,3 1 0,12-8 0,-4-4 0,6-2-168,3-5 1,-1-3 0,1-3 160,0 0 0,-9-11 1,1-3-1,-1-3-145,-2 1 0,-3-1-307,-11-7 1,-3 2-949,-5 5 1,3 6-1133,-12 11 3026,12 0 0,-6 0 0,11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72 8075,'-11'-25'1093,"6"3"1,-12 6-496,-2 7 1,0 9 0,2 9 0,6 7-273,0 6 1,8 11-1,-5 3 1,5 0 103,3-1 0,0 1 0,0-6-123,0 3 0,3-2-341,5-15 69,6-5 57,0-11 1,8-3-64,-6-5 1,-2-6 0,0-10 0,-3-1-254,-6 0 1,-2 0 0,-3 1 0,0-1 322,0 0 0,-3 0 0,-5 3-134,-8 6 2159,-6 5-880,-3 11-599,0 0-90,0 0 129,12 0-239,-9 11 0,8 3-353,-11 10 0,11 1 1,3 0 132,0 0-413,9-1 0,-9-7 1,11-1 178,0 4 0,11-1-1073,5-3 1,6-5-1,3-13 555,0-7 0,-9 4 1,-2-12-1,-3-2-57,-6-3 0,-2-3 0,-3 1 833,0-1 0,0 8 0,-3 4 420,-5 2 1,-6 2-219,-10 9 0,7 0-1111,1 0 1,10 3-4593,-2 5 5252,5-5 0,14 19 0,3-8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199 223 7641,'16'-8'-18,"1"0"0,-9-3 1,8 5-1,1-5 731,-3-3 0,-3 6 0,-11-8 0,0-4 0,-3-2 85,-5-2 0,2 10 0,-10 6 1,-4 5-1,-2 3 0,-2 0 1256,-1 0-1831,0 11 1,3 3 0,3 10 219,2 1-404,12 0-100,-6 0 237,11-1 0,0 1-378,0 0 0,3-3 0,5-3-205,8-2 1,6-12 0,3 3 227,0-5 0,-9-6 0,-2-5 0,0-8 39,0-6 1,-9-3 0,3 0-1,-5 0 188,-3 1 1,0-1 0,0 0 0,0 0 356,0 1 0,-3 2 0,-2 2 0,-6 7 327,-3 2 1,-2 2 0,-9 9 939,0 0-1050,0 0-274,1 11-147,-1 14-154,0 3-50,11 7 204,-8 1 0,20-8-251,-9 7 1,11-10-1,2-3 1,4-3-322,2-2 1,11-9 0,-2 6 76,5-3 1,3-3-1,-3-11 1,-3-2-278,-3-3 1,-7-12-1,4 4 1,-2-6 465,-5-3 1,-3 9 0,-3-1 171,0-2 0,-3 0 1,-3-1-498,-2 4 0,-8 8 0,5-6-1104,-3 3 1,8 5 1533,-2 15 0,5 4 0,3 12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347 149 9364,'-14'-11'0,"3"-3"880,0 0 1,8-8-1,-8 6 1,0-4 1460,-5 4-1941,-6 5-198,-3 11 16,0 0 1,9 11 0,2 5 0,0 6 2228,0 3-2115,9 0 1,-6 0-1,11-1-277,0 1 1,3-11 0,5-6-341,8-5 0,6-3 0,3-3 0,0-5 27,0-9 0,-3-5 0,-6-2 0,-5-1 35,0 0 1,-8 0 0,5 1 862,-5-1 0,-6 11-120,-5 6 1,2 5 0,-10 3 0,-1 3-159,4 5 1,-7 6 0,9 11 89,-2-1-346,7 1 0,-5 0 1,11 0-192,0-1 110,0 1-143,0-11 1,3 5-237,5-11 0,-2 1 1,10-9-446,3 0 1,3-3-1,0-5 584,-5-9 1,2-5-1,-11-3 1,-2 1 29,-3-1 0,-6 0 0,-5 0 433,-9 1 1,-5 7-1,-3 3 1,1 3 703,-1 6 1,0 2 0,0 6 0,-2 5-477,-6 9 1,14 5 0,-6 2-392,3 1 0,8 0 1,0 0-1,3-1-1765,6 1 1431,2 0-655,3-11 235,11 8 0,3-20 1,11 7-1207,-1-7 1,1-2-1,0-2 1875,0-7 0,-1-4 0,1-12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2.7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248 149 7796,'-11'-13'657,"-3"-1"710,-10 6 1,7 5-620,1-5-274,10 5-109,-16 14 1,17 3 0,-9 10-1,3 1 337,5 0 1,4 0 0,2-1-528,0 1 1,0-8 0,2-4-197,7-2 0,4-5 4,12-14 1,-3-6 0,-5-11 0,-9 0 339,-5 1 1,5-1 0,0 0 64,-2 0 1,-6 3 0,-6 3 0,-2 3 150,2-4 1,-7 9 592,-4 3-691,-5-6 1,-3 14 143,1 0-462,-1 11 0,8 11 0,4-2-87,2-4-109,-9 1 1,18 7 0,-7 1-77,7 0 0,13-9 0,5-2 1,6-3-484,3-5 0,0-6 97,-1-9 1,1-2-1,-3-8 1,-3 3 334,-2-4 0,-12-2 1215,4-2-837,-7-1 0,-4 3 0,-4 3 0,-5 5 275,-3 3 0,6-6 0,-8 9 0,-4 3-18,-2 2 1,6 3 0,-1 3 0,1 5-748,2 8 1,-5 6 0,11 3-1,2 0-1448,3 0 1,3-1 0,0 1 0,3 0-2125,5 0 3884,6-1 0,11 1 0,0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3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50 196 10987,'0'-25'2616,"0"1"-221,0-1-1997,0 11 1,-3 3-244,-5 11-42,5 11 1,-8-5-1,11 10 1,0 3 13,0 3 0,0-5 0,3-1-365,5 4 1,-2-7-3,10 4 1,1-12 258,8 4 1,-9-15 0,1-5 0,-1-3-46,-2-5 1,5-3 0,-11-3-1,-2 1-40,-3-1 1,5 0 632,0 0 0,-2 3 0,-15 3 317,-7 3 0,-6 10 0,-3-2 0,0 8 765,1 8-1206,-1 6-189,0 11-29,11 10-142,-8-7 1,20 8 0,-7-9 111,7 6-301,2-16 0,0 16 0,2-20 1,4 4-272,2-1 0,11-10 0,-2 2 0,5-5-284,3-3 0,-1-3 1,-2-5-1,-2-9 296,-4-5 1,-8 6 0,6-1 0,-3-2 270,-5-3 1,-4-3-59,-2 1 0,0-1 0,-2 3-831,-7 5 883,7 6-2659,-9 11 1916,0 0 0,8 11 0,-5 6 843,5 5 0,3 14 0,0 2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125 320 11622,'-11'-14'2030,"8"3"-1510,-19 11 1,19-3-1,-8-2 1238,0-3-1213,-3-1-80,1 9 0,2 11-237,11 6 0,2 5-295,7 3 0,4-12 0,12-4 0,0-7-136,0-2 1,-1-8 0,-2-3 0,-2-3 126,-4-5 1,-8-3 0,6-3 0,-3 1 236,-5-1 0,-4 0 1,-2 0-1,0 1 236,0-1 1,0 0 0,-2 3 0,-7 3 241,-7 2 0,2 12 1,-2-6-1,-4 3-68,-2-1 1,-2 4 0,-1 13-373,0 9 1,3 5 0,3 2 0,5 1-13,3 0-885,3 0 0,8-1 0,3 1-956,5 0 0,-3-11 1,12-3-1,5-3 1654,8 0 0,-2 0 0,7-8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5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80 7765,'0'-23'1950,"0"10"1,-7 0 37,-1 5-601,0 6 1025,8-19-1989,10 29 1,3-5 0,11 22 0,1 6-32,6 8 0,-2 2 0,9 1 1,1-4-261,-3 3 0,8-4 0,-8-1 0,0-3-457,-5-4 0,-5 4 0,-3-2 0,0-3-1403,1-2 0,-1-3 0,0-2 0,0-3 1728,0-2 0,1-11 0,-1 5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7763,'0'14'585,"0"8"2535,0-19-486,0 8-2207,0-11 0,0 2 515,0 7-676,0-7 0,0 12 0,0-6-62,0 9 0,0-3 1,0 2-79,0 3 1,0-5 0,2 0-453,7-3 1,-4-3 144,12-8 0,-9 0 511,8 0-185,-10 0 0,8-11 101,-6-5-219,-5 5 6,8-11 0,-11 16-78,0-10 0,0 7 476,0-7 0,0 8 0,-3-6 13,-5 3 1,2 3 0,-10 8-1,-1 2-44,3 7 0,-5 4 0,11 12 0,2 0-304,4 0 1,2-1 0,2-2-522,7-5 0,4 2 1,12-11 0,0-2 0,0-3 0,-1-3 136,1 0 1,-8-11-1,-4-6 239,-2-5 1,-2-3 47,-9 1 1,0 7-2346,0 1-146,-11 10 0,5-5 2492,-10 11 0,10 11 0,-5 3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199 224 7622,'-17'0'2594,"3"-3"-537,3-5-1052,3 5-480,19-19 1,-8 16 1148,5-10-938,-5-1 1,-6 1-333,-5-1 1,-6 15-75,-11 2 0,3 11 216,6 13-554,5-10 1,11-3-60,0 0 1,3-8-304,5 5 0,6-5 185,10-3 1,-2-3 0,-2-2 0,-4-6 173,3-3 1,-8 6 0,0-6 0,-2 0 0,-1 0 385,-3-5 0,-2 5 0,-3-2 231,0-3 0,-3-1 0,-5 4-34,-8 8 0,-6 5 0,-3 3-140,0 0 1,0 11-1,1 5-102,-1 6 0,3 3-231,5 0 1,-2 8-1,11 0-76,2-3 0,4-2 1,2-4-382,0 1 0,11-3 1,5-5-227,6-9 0,3-5 0,0-3 289,-1 0 1,-2-11-1,-5-6 1,-6-2 66,0 2 1,-8-5 0,5 6 208,-5-6 0,-14 5-330,-6 1-554,-5 10 0,0-2-534,6 16 0,5 6 0,11 11 0,0 0 1437,0-1 0,11 12 0,2 3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2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220 149 7717,'-13'0'3469,"2"-11"-2988,11 9 0,0-12 0,-3 8 434,-5-2-411,5 0 0,-11 0 1452,6-1-1451,5 1 256,-19 8 0,17 0-347,-12 0 0,9 3 0,-9 5 0,1 9-173,2 5 1,3 2 0,11 1-322,0 0 0,0-9 1,3 1-69,5 2 0,6-8 0,11-3-149,-1-5 0,-7-3 1,-3-3-1,-1-2 198,1-3 0,-8-12 0,5 4 0,-3-6 273,0-3 0,0 0 0,-8 1 83,0-1 0,-2 0 1,-4 0-1,-5 3 295,-3 6 1,6 5 0,-8 11-1,-4 0 971,-2 0-1126,-2 0-149,-1 22 0,8-6-381,1 17 116,10-5 83,-16 8 0,20-9-482,-7 6 1,9-5 308,9-4-21,-7-10 0,20-3 1,-5-11-1088,5 0 1,-6 0-1,1 0-313,2 0 1,-5-8-1,2-3 1528,4-3 0,2-2 0,2-9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64 8951,'-17'-9'3807,"1"1"0,7 0-2059,-7 8-1243,10 0 0,-13 11 433,11 5-558,0 6-180,-3 3 1,8 0 68,-5 0-344,5-1 0,14-7-79,5-1 51,6-10 0,-5 5 0,-1-11-102,4 0 1,-7-3 0,1-5-1,0-9 169,0-5 1,-9-2 0,3-1 184,-5 0-188,-3 0 17,0 12 1,0-9 1289,0 5 1,-11 3-286,-5-2 1,-6 13-1,-3 0-768,0 9 0,9 13 0,2-2 1,3 5-428,5 2 0,4 1 0,2 0 1,0 0-348,0-1 523,0-10 0,8 0 0,3-9-7,3 4-365,2-1 1,1-8 232,-1 0 1,-2-3-1,2-5 1,-5-6-10,0 0 1,-8-8 0,5 6-374,-5-6 0,-3 5 0,-3 4 1,-2-1-1021,-3 0 1,-3 9-800,2-4 0,7 9 2376,-7 9 0,7 15 0,2 15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5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174 149 8199,'-14'-25'3222,"-8"11"-2028,20 3-580,-9 11 0,8 0 302,-5 0-597,5 0 0,-11 0 1,9 3 961,-4 5-739,1-5-189,-3 19 1,8-16-75,-5 10 1,5 1-1,3 10 116,0 6 0,3-5-472,5 5 1,6-17 0,11-8-195,0-5 0,-1-14 0,-2-5 0,-2-9 404,-4-8 0,-10 5 0,2-5 0,-5 6 368,-3 2 0,0 0 0,0 1-179,0-1 0,-11 8 0,-6 4 1578,-5 2-1578,-3 2 0,9 9 1,-1 0-21,-2 0 0,0 3 1,0 5-230,2 9 0,9-3-57,-9 2 1,12 1 0,-3 7-436,5 1 0,3 0 0,0 2-601,0 6 0,11-5-389,5 5 1,4-14 0,-1-5-1,-3-3-3663,4-6 5072,-9-2 0,11-3 0,-9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6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25 14468,'-11'-13'792,"6"2"0,-12 11 1,-2 2-1,0 7 1,0 7-80,2 6 1,12 6-1,-4 2 1,7 6-544,2 2 0,0-8 0,2 3 0,7-5-86,7-3 0,6-12 1,3-4-1,0-7-362,-1-2 1,-2-2-1,-2-7 1,-4-7-132,3-6 0,-8-11 0,0 0 676,0 3 0,-8 2 0,3 3 201,-12 1 0,1 7 0,-12 3-117,-2 3 0,-3 3 0,-3 8-1019,0 0 0,3 11-1108,6 6 0,8-6 1,16-3 1775,8-5 0,6-3 0,3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1 124 6561,'11'-13'-184,"-9"-9"1,7 5 183,-7-5 0,9-3 0,3 1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50 7723,'0'-24'2367,"0"10"1,-11 3-1508,-6 11 1,4 3 0,-1 5-583,3 8 0,-6 6 0,9 3 0,3 0 82,2 0 1,3-1 0,0 1 0,0 0-204,0 0 1,11-9-1,5-2-307,6-3 1,3-3 0,0-8 126,0 0 1,-3-11 0,-3-8 199,-3-11 1,-10 2 0,2-5 340,-5 6 0,-3 2 0,-3 3-15,-5 5 0,2 4 0,-10 7 0,-3-2-172,-3 2 0,-3 4 0,0 4-1217,0 7 1,3 4-1,6 12 567,8 0 1,5-9 318,3 1 0,11-1 0,3 9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0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7000,'0'16'1559,"0"-1"1,0-7-891,0 8 0,0-9 0,0 9 116,0 2-782,0 2 175,0-7 0,0 8 0,0-6 0,0 6 1,0-5 0,0-1 0,0 3-46,0 3 0,0 2 1,0 0-1,0 0-58,0 1 0,0-9 1,0 0-1,0 4 106,0 1 0,0 3 0,0 1-23,0-1 0,0-8 0,0 1 1,0 2-10,0 2 0,0-4 0,0-1 0,0 3-86,0 3 1,0 2 0,0 0 0,0 1-306,0-1 351,0 0-77,0 0 1,0 0 0,0 1 0,2-1 0,3 0 57,3 0 0,0 1-21,-8-1 0,0 0 51,0 0 1,0 8-82,0 0 0,0 0 6,0-8 1,0 0 75,0 1 39,10-1-99,-7 0 0,7 0-94,-10 0 1,8 8 87,0 0 0,-1 0-54,-7-7 55,0-1-11,11 0 1,-9 8 15,6 0 0,-5 2-10,-3-2 1,7-2-4,1 9 1,2-7-170,-2 8 162,-5-11-3,7 16 13,-10-18-33,10 18 1,-5-16 5,11 11 13,-11 0 12,16-3-6,-19 7-21,19-17 0,-18 18 11,4-5 1,6-3 4,3 3 1,-6-11 33,-2 3-40,5 5-41,-11-10 1,16 15-1,-10-10 1,2 8-86,-2-8-21,-5 10 120,17-15 0,-17 10-4,5-5 1,-3-6-49,2 6 0,-1 6-58,9 1 97,-10-4-9,6-1 1,-9-2-11,6 0 0,-6 10 225,6-2-85,5-5-111,-10 9 1,9-14 13,-4 10 1,-5-9 1,5 9 1,2-8-181,-2 8 174,10-11-57,-16 16 0,11-8-10,-5 10 1,-3-7 64,10 0 1,-9-11-5,1 3 0,4 5 19,-4 3 1,4 2 6,-4-2 0,-4 5 95,5-6-129,5 6 8,-11 3 1,16-1-139,-10 1 139,10 9 29,-15-17-760,17 25 612,-17-25 1,10 15 58,-5-15 0,-6 5 21,6-6 1,-3 6-24,3 3 1,-6-1-85,6 1 78,-5 9-282,7-7 473,-7 8-172,7-11-9,-10 1 219,10 10-201,-7-8 41,7 7-165,0 1 150,-7-8 1,7 8 5,-10-11-11,11 1 9,-9 9-12,8-7-12,1 8 0,-9-3 202,6 0 1,-3 3-196,3-3 1,-5-5-7,4 5 1,-4 3 146,-3-3-144,0 11 56,10-16 0,-7 10 3,5-5 1,-6-2-32,-2 10 0,8-11 1,0 3 0,-1 3 6,-7-3-174,11 11 82,-9-16 0,9 15 14,-11-10 1,2 8 41,6-8 222,-6 11-48,9-16-172,-11 18 50,10-8 1,-7 3 5,4 0 1,-4 0-23,-3 8 1,0-1 10,0 1 0,8-6-54,-1 6 1,1-6-31,-8 14 68,0-6-22,0-2 1,0 2 19,0 5 1,0-5 5,0 6 0,0 2 10,0-3 1,0 3 76,0-3 0,3-2-38,4 10 0,-4-2 13,5 2 1,-6 5-1317,-2-5 1265,0-5 7,0-30 1,0 1 1,0 34 126,0 8-288,11-13 175,-9 0 5,9 2-59,-11 1 1,0 4-107,0-9 1,2 7 243,6-8-85,-6 11-30,9-16 1,-11 13 15,0-15 0,0 7-19,0-7 0,0-8-42,0 7 1,0-7-190,0 0 110,10 5 176,-7-18 1,7 5-54,-10-15 0,0 5 153,0-6 0,0-4-1263,0-3 1,0-5-578,0-3 1675,0 0 0,0 0 0,0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3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1045 23 7748,'0'-13'-337,"0"3"-144,0 10 867,0 0 658,-10 0-52,7 0-308,-7 0 1,10 3 43,0 4-390,0 6-34,0 0-49,0 8 0,0-8-51,0 10 0,0 0-42,0 0 1,0 1-167,0-1 55,0 0 1,0 0-1,0 0-45,0 1 1,0-1 36,0 0 1,0 8 0,0 0 194,0-3-169,0 8 0,0-7 9,0 9 1,0-7 11,0 8 1,0-8 10,0 8 1,0-8-114,0 7 0,0-9 139,0 2 5,-10-6-215,7 9-3,-7-8 143,10 7 1,0-2-44,0 0 1,0 3 6,0-3 1,-8-3-7,0 11 1,1-8 35,7 7-23,-11-9-2,9 15 0,-8-16 221,10 11 0,0-11-208,-11 16 0,9-11 3,-6 6 0,-2 5 25,2-5 0,0-3-105,8 2 1,-2-9 38,-6 2 1,5 2-47,-5-2 103,6 0-25,-8 3 1,7-6 0,-5 11 0,3-11-112,-3 3 31,6 5 52,-9-10 0,9 15 27,-6-10-24,6 10 0,-9-15 1,9 8-40,-6-11 42,5 10 0,-7-7 6,10 8-59,-10-11 56,7 0-21,-7 11 1,10-9-8,0 6 19,0 5 2,-10-10-9,7 8 0,-7-1 1,7-4-20,-5 9 18,6-9 2,-9 4 1,9-2 64,-6 0-63,6 10 42,-9-15 1,9 10 6,-6-5 0,5-5-46,-4 5 0,4-3 3,3 3 1,0-2 1,0 9 1,-3-9 1,-4 2 1,4 2 78,-5-2-72,6 0-4,2 3 1,-3-9 127,-5 6 1,6 5-86,-6 3 1,3-5-32,-3-4 0,6 4-33,-6-3 1,5 8-14,3-8 56,0 10-3,-10-15 1,7 15 16,-4-10 1,4 2-149,3-2-20,-10-5 127,7 8 0,-7-3 44,10 0 0,-3 2-62,-4-2 1,4-5 11,-5 5 1,-2-3-20,2 3 1,-2-5-3,2 5 1,3 2 1,-10-2 0,9 3-7,-1-3 0,-4-6 9,4 6 0,-9 3 12,8-3 0,-7 8-26,7-8 0,-7 2 22,7-2 0,-2-3 7,2 11 0,3-8 0,-11 8 0,9-3 2,-9 2 1,8 6 19,-7-5-29,10-5 4,-6 9 0,4-9 2,-1 5 1,-7 4-1,7-4 0,-8-3 10,9 3-10,-11 0 1,15-3 0,-10 7-1,5-4 0,3 5 25,-10 2 1,7 1 1,-8-1 0,11-4-21,-2 4-10,-6-15 8,10 23 0,-10-18 4,5 11 1,6-1-1,-6 0 1,-2 1-9,2-1 1,0 1 9,8-1 0,-7 0 0,-1 1 1,0-1-33,8 1 1,0-1-6,0 1 1,0 7 19,0 0 3,-10 0 3,7-8 0,-7 9-2,10-1 0,0 10-3,0-2 0,0-3 98,0 3-91,0 0-903,0 8 908,0-1-4,0 1 1,0-8 2,0 0 0,0 0-93,0 7 1,0 1 91,0 0 0,0-8-56,0-1 58,0 1-2,0 8 0,0 2-6,0 6 0,0-9 0,0 1 5,0 10-3,10-18 1,-7 20-6,5-5 1,-6-4-174,-2 4 151,10-5 38,-7 8 1,10-8-22,-5 6 0,-6 2 45,6-3-1120,5 11 1255,-11-16 4,19 18-173,-18-7 9,17-1 278,-17 9-123,18-9-1,-19 1 27,8 7-146,1-18 1,-6 11-36,10-6 0,-9-5-144,1 5 0,-2-2 110,3 3 0,-5-6 58,4 5 0,-1-5 45,1-2-35,-4 10-38,7-8 11,-10-2 127,0-3-117,0-8-3,0 11 0,0-3 91,0-5 0,0 2-149,0-10 1,0 1 423,0-9 1,0-7-617,0-1 1,0-7-110,0 8 1,0-11-427,0 3 0,0-5 785,0-3 0,0 8-672,0 0 1,0 0 156,0-8 0,0 0-18,0 1 0,0-9-576,0 1 177,0-1 708,11-2 200,-9-3 0,19-20 0,-8-3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9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859 24 7712,'-10'-13'2798,"7"2"-1844,-18 11-403,19 0 1213,-8 0-783,-1 11-392,9-9-195,-19 29 727,8-15-712,-10 28 0,-8-8 919,0 10-681,-21 0-336,14 11 1,-22-8 15,6 5 0,3-5-410,-11-2 0,8-1 5,-8 1 1,10-9 233,-2 1-2451,15-11 1606,-4 6 0,24-11-4417,-4 0 5106,16-10 0,-4 8 0,11-8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4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1602 13 8890,'0'-13'4560,"0"21"-4310,0 15 1,0 5 0,0-4-1,0-1 517,0 0-560,0 11-52,0-9 0,0 17 110,0-11-97,-11 10 0,9-13-218,-6 11 141,5 0-20,3 7 1,-7-7-163,-1-1 0,-8-7 3,9 8 183,-11 0-226,15 7 91,-18-10 24,19 8 1,-19-8 30,6 10 0,2 1 21,-3-1 1,3 1 17,-2-1 1,-6 1-8,6-1 184,-6 0-191,-2 1 1,0 2 11,0 5 26,-1-5-34,1 8 0,0-6-68,0-4 82,0 15-78,-1-24 0,1 14 2,0-6 1,0-4 30,0 12 0,-1-5-6,1-3 0,8 1-97,-1-1 103,1 0-5,-9 1 1,1-1-53,0 1 47,10-1-2,-7 0 1,7 1-46,-11-1 1,9 1 30,0-1 1,-1-2-2,-7-5 0,2 12 8,6-4 0,-6-4-2,6-4 0,-6 0 7,-2 7-41,10 1-375,-8-1 407,8 1-10,-10-1 0,8 0 10,-1 1 1,1-1-169,-8 1 164,10-1 0,-8 0 1,16 1-18,-11-1 7,1 1-372,2-1 589,-8 1-209,8-1 1,-2 3 35,0 5-38,-1-5 8,3 8 1,-5 0-16,10 4 19,-10-4 10,16 10 0,-11-7-121,5 9 0,3-4 116,-11 4 1,9-12-5,-9 13 0,9-3-16,-9 10 0,8-5-12,-7 6 0,10 2 166,-3-3 0,-2 11-93,2-3 1,0-3-65,8 3-414,0-10 458,0 15 0,-2-7-212,-6 10-9,5 0 190,-7-11 0,10 8-15,0-5 1,-8 6-252,0 2 0,1-1 351,7 1 0,-8 0 88,0 0-184,1 0 14,7 0 0,0-43 1,0 0 15,0 0 1,0 1-1,-1-1 1,-1 0 8,-6 43 0,7-42 0,0 1-15,-3 3 1,0-1-1172,1 38 1206,3-36 0,0-1 1,0 38 26,0-39 1,0 0 0,0 2 0,0-1-87,0-4 1,0-1 0,0 5 0,0 1 200,0-2 0,0 0-152,0 3 1,0 0-11,0-5 1,0 1 0,0 4 0,0 0 17,0-3 1,0 0-273,0-3 1,0 1 232,0 5 1,0 0 0,0-6-1,0 1 41,0 2 1,0 0-1,0 2 1,0-1-111,0-5 0,0 1 101,0 4 0,0 0 28,0 41-233,0-45 1,0 1 110,0 0 0,0-1 108,0 45-38,0-40 0,0 1 0,0 41 82,0-43 0,0-2-54,0 35 25,0-38 0,0 1-19,0 41-13,0-6 1,0 12 426,0-21 1,0 0-399,0-7 1,-7 7 170,-1 1-151,0-11 7,8 0-221,0-8-22,0 0 232,0-2-278,0-10 1,0-1 278,0 0 1,0-7-1208,0 0 0,0-11 1039,0 3-3039,0-5 2025,0-3 1111,0-10 0,0-3 0,0-10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5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559 0 7901,'-13'0'1904,"3"0"-1678,10 0 1,0 3-1,0 5 649,0 7-684,0 6 0,0 2 0,-3 0 266,-5 0-311,6 11 1,-11-6 66,5 11 1,5-8 25,-4 8-24,-6-1-54,10 9 1,-15 2-50,10 5 1,-2-3 39,2 11 0,3-8-158,-10 8-841,10 0 816,-6 8 1,4-1 110,-1 1 1,-8 2-154,9 6 0,-11-6 162,2 5 1,3 6-95,-2 2 131,10-5-59,-16 10 0,18-15 25,-4 10 0,-4 0-42,4 8 1,-9 2-875,12-44 1,0-1 759,-14 45 109,17-38 1,0 0 0,-8-6 0,0 1-148,4 2 0,2 0 0,-2 4 0,0 0 147,0 0 0,2 0 1,1 0-1,-1 0 7,-5 4 1,0 0 0,5-1 0,1-1-47,-2 2 1,0 0-1,2-2 0,-1 1-23,-1 5 0,0 0-435,3-6 1,0 1 376,-4 12 0,0 1 0,4-13 0,2-1 47,-1 6 0,0 0 60,-5 0 1,-1-1-79,5 0 0,0-1 65,-4 0 1,-1 1 16,1 9 1,0-1-1,4-11 1,-1 0 34,-1 7 1,-1 1-63,3-3 0,-1 0 5,-3 8 1,0 0 0,3-6 0,1 1 59,-3 7 0,0 1 0,3-9 0,0 1-969,1 7 1,0 1 819,0 0 1,0-2 41,0-5 1,0 0 0,0 8 0,0 0 140,0-5 0,0-1 0,0-2 0,0-1-44,0 0 0,0 0-41,0 1 0,0 2-476,0 3 1,0 0 336,0-6 0,0 0 138,0 8 0,0 1 0,-4-12 1,0 0-2,0 10 0,0 1 0,0-5 0,1 1-57,2-1 0,2 1 128,-1-4 1,0 1-47,0 9 0,0 0 1,0-8-1,0-2-37,0 3 0,0 1 0,0 2 0,0 0 104,0 2 0,0-1 0,0-5 0,0 0-223,-1 3 0,2-3 124,4-8 0,0-1-2,-4 0 0,1 0 0,4-2 0,0-1 2,-1-1 0,-2-2 0,-2 0 0,1 0 560,2-2 1,0-2-1,-2 45-678,-2-48 1,0 1-1,0 47 106,0-48 0,0 0 1,0 41-63,0-41 1,0 0 43,0 30 59,-5-29 1,0-1-46,2 22 863,-7 18-850,10-28-562,-10 15 0,7-28 729,-5 6 1,6-6-2487,2-3 1088,0-10 854,0-2 366,0-11 0,0 0 0,0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 7106,'13'0'162,"7"-10"-106,-7-3-166,0 0 868,-3 3 197,-10 10 1,0 10-465,0 5 1,0-2 0,0 3-309,0 2 1,0-3 0,0 6 0,0 5 0,0 0 60,0-1 0,0 9 1,0 5-1,0 4-24,0 4 1,0 7 0,0 3 0,0-1-29,0 1 1,0 13-1,0-6-119,0 1 0,8 7-11,0 5-1331,0 11 1316,2-16 1,-5 18-1,11-4 1,-1 4-1,1 3-72,-1 0 1,-9-43 0,1 0 0,2 0 0,0 1 0,-1 0 0,-1 1 32,3 3 0,-1 1 0,-3-3 1,0 2-1,2 8 0,0 0 0,1-1 1,0 0 30,1 0 1,1 0 0,0 1 0,1 0 0,-1-1 0,1 0 0,0 2 0,-1 1-38,1-1 0,-1 1 0,1 6 0,0 0 1,-1-4-1,1 0 0,-1 0 0,1 0 10,-1 2 1,1-1-1,1-5 1,0 0-1,2 1 1,1 1-1,2-1 1,0 1-17,0 1 1,0-1-1,4 3 1,0-1-1,-3-5 1,1-1-1,0 3 1,1-1-80,-2-3 0,1 1 0,2 8 0,-1 1 0,-1-6 1,-1-2-231,3 4 1,0 0 0,1 1-1,0 0 285,1 2 1,-1 1 0,-1 1 0,0 0 6,-3 3 1,0-1 0,2-6 0,0 0 63,-6 3 0,1 0-64,5 1 1,-1 2-265,-7 3 0,0 0 1,7-1-1,1 0 264,-5 2 0,-1 0 1,2-7-1,-1 0-4,0 6 1,-1 2-1,-2-1 1,0-2 8,3-1 0,-1-1 1,-2 6-1,0 0 1,-2-4-1,1-1 74,0-2 1,-1 1 0,0 5 0,-1 1 0,-1-7 0,0 0 0,-2 3 0,-1 0-63,-1-1 1,0-1 0,4 2 0,0 0-1,-2-2 1,-1 1 0,2-1 0,0 1 72,-1 1 1,1-1 0,-2-6 0,1-2 0,2 4 0,0 0 0,-1-3 0,-1 0-34,3-3 0,-2 1 1,-1 2-1,-1 0 0,1-5 1,-1-1-1,1-1 0,-1-1 4,1-4 0,-1 1 0,-2 3 0,0 1 1,3-6-1,1 0 0,0-1 0,0 0 82,-2 0 0,1-1-172,13 44 1,-17-45 0,-1 1 59,14 41 0,-8-8-194,7 0 84,-10-21 1,8 11-47,-5-21 0,-6 1 1,6-12-1,-3-4-580,3-8 1,-5-5-1462,4-3 2187,-4-10 0,-3-26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94 18 7816,'-16'-12'1209,"3"6"-746,3 12 0,2 14 0,8 14 0,0 2-151,0 5 0,0 5 0,-2 6 0,-3 5 58,-3 2 0,-2 3 0,4 8 0,-1-1-38,2 1 1,2 2 0,3 5 55,0 9-415,0-37 1,0 2-1,0 1 1,0 2 0,0 5-1,0 0 235,-1 3 1,2 0-834,4-3 1,0 1 624,-4 13 0,1 1-1030,8-4 0,0 2 977,-8 8 0,-1 2 78,9-1 1,1 1-922,-4 9 1,-1 1 1014,0-9 0,0 1-185,4 13 0,1 0 35,0-9 0,1-1 68,1 6 0,0 0-9,3-1 0,2 1 0,-7-27 0,0 1 1,0-1-31,8 30 0,1 1 0,-6-27 0,1 1 0,0 0 0,0-4 0,1 0 0,-1 0 0,1 4 0,-1 0 0,1 1-70,-1-1 1,1 0-1,-1 1 1,0 3-1,1 0 1,-1-1-1,1-3 1,-1-2-1,1 0 1,0 3-1,0 0 1,1 1 62,1 2 1,0 2 0,0-2 0,-1-4 0,0 0 0,0 1 0,3 3 0,0 1 0,0 0-1,0-2 1,-1 0 0,1 0-13,0 0 0,0 1 0,-1 0 0,1 0 0,0 1 0,0 0 0,1 0 1,1 1-1,-1-1 0,-1 0 0,0 0 0,0-1 3,-2 1 0,1-1 0,0 1 0,2 2 0,0-1 0,-1 0 0,-1-4 0,-2-1 1,1 0-1,0 0 0,0-1 0,0 0 5,1 0 0,1-1 1,-2 0-1,-1 2 0,-1 1 1,0-1-1,2 1 0,0 0 1,0 0-1,-1-1 0,-1-1 1,0 0 27,0-3 1,-1 0-1,1 0 1,-1 5-1,1 0 1,-1 0-1,0-4 1,0-2-1,-1 1 1,0 1 0,0 0-1,-1-1 56,7 30 1,-1 0-1,-9-27 1,-1 0 0,0-1-1,7 21 1,-1-2 0,-1 3-1,-2-1-62,0 3 0,-1-2 0,1-9 0,-1-1 0,1-1 0,0-2 0,-2-4 0,0 0 137,-2-7 1,0 0 0,-1 2 0,-1-1 0,-3-4 0,-1-1-1,2-1 1,0-2-192,-2-6 0,1-2 1,-2 0-1,0-2 1,-1 31-1,0 1 1,0-6 1,3-15 0,2-10 0,3-11-1567,-3-10 52,-2-16 1558,-3 6 0,10-8 0,3 10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65 719 7779,'-23'-10'341,"0"-5"1,10 2 0,8 0 0,7 0 0,8 3-1,3-3 1,5 2 0,6-1 423,7-1 0,5 0 0,13-5-21,5 2-321,5 1-1468,11 2 1249,10-8-532,12 8 772,-39 7 0,0-1-171,5-3 1,0 0 24,0 3 1,0 1-137,5 0 0,1-1 51,-1-3 1,3-1-112,8 4 0,1 2-974,1-1 1,0-1 845,6-4 1,-1 1 25,-5 9 0,0-1-22,9-8 1,0 0-1,-8 8 1,1 1 97,13-4 1,1 0 0,-3 1-1,0 0-21,8 0 1,-1 0-66,-7 1 0,0-1 0,-22 1 0,0 1 0,0-1 0,28-2 1,-1 0-1,3 0 0,2-1 0,-32 2 0,1 0 0,0-1 1,0 2-1,-1 0 0,-1-1-34,31-1 0,0 0 0,-29 2 0,0 0 0,0 1 0,30 2 0,0 0 0,-31 0 0,1 0 1,0 0 73,-1 0 1,0 0-1,0 0 23,8 0 1,0 0-1,-3 0-38,14 0 1,-2 0-16,-13 3 0,1 0 0,-1 1 63,24 2 0,-1 1 0,-27 0 0,1 0 0,0 0 0,1-1 0,0 0 0,0 0 15,1 0 1,1-1-1,-1-1-73,-2-2 0,0-1 0,0 2 0,1 2 0,1 2 0,0-1 0,-1-3 0,1-1 0,0 0 0,2 0 0,2 0 0,-1 0-35,1-1 0,-1 0 1,2-1-1,3 0 1,0 0-1,0 0 0,-2 0 1,-2 0-1,1 0 1,-1 0-1,0 0 0,-1 0-48,1 0 1,0 0 0,0 0-1,-1 0 1,0 0 0,0 0 0,3 0-1,0 0 1,-1 0 0,-1 0 0,-1 0-1,0 0 74,-3 0 1,1 0 0,-1 0 0,2 0 0,1 0-1,-1 0 1,-3 0 0,-1-1 0,1 0 0,1-1 0,0 0-1,-1 0-3,30-1 0,0-1 0,-28 1 0,0 0 0,-1 1 1,27 1-1,-1 2 0,1-1 0,0 0 55,-2 0 1,1 0 0,-5 0 0,1 0 0,-3 0 0,0 0 0,-5-1 0,-1-1-3,-4-2 1,-1 1-1,1 1 1,0 1 0,-5-3-1,-1 0 1,-2 2-1,0-1-24,-4-1 1,0 0 0,-2 3-1,-1 0 1,-5-3 0,0 0 0,1 2-1,-1 2-17,-2 0 1,-1 0 0,-5-1-1,-1-1 1,0 0 0,1-1-1,41-5 191,-7 3 0,-5-5 0,-10-1 0,0 1-440,-1 0 0,-9-6 1,-9 6-1,-7 0 413,-5-1 0,-11-4 1,3 4-1,-8-1-1479,-7-7 1,-6 7 0,-10-4-125,0-2 931,-21 8 503,6-11 0,-39 8 0,5-10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3.4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1138 8469,'24'0'0,"-1"0"787,0 0 0,0 0 0,3-3 1,2-2-1,6-5 1301,2-3-1681,3 8-965,17-16 755,-7 8-317,18 0 531,-7-7-193,9 7 1,4-3 30,4 1 191,-5 10-277,18-16 1,-5 16-1,-35-3 1,1 1-64,1 4 1,2 0-687,4-7 0,0 0 601,-6 8 0,2 1-10,7-4 1,1 0 0,-6 1-1,-1 0-2,11 0 1,0 0 0,-4 0-1,0 1-192,3 2 0,1 2 0,-3-1 0,0 0 192,7 0 1,0 0 0,-6-4 0,1 0-2,7 0 0,3 0 0,-2 0 1,1 0 19,6 4 1,2 0-1,-1 0 1,0-2-178,0-2 1,1 0-1,3 3 1,0 0 158,0-3 1,0 0-1,5 2 1,1 1-716,-2 1 0,0 0 738,-4 0 1,3 0-24,-21 0 1,2 0 0,-2 0 0,17 0-1,0 0 5,12 0 0,1 0 0,-6 0 1,1 0-71,-23 0 0,2 0 0,-2 0 1,30 0-1,1 0 58,-28 0 0,0 0 1,1 0-1,-5 0 0,1 0 1,0 0 66,2 0 0,2 0 0,-1 0 0,3 0 1,0-1-1,0 0-35,2-1 1,0-1 0,1 0-1,-1 0 1,0-1 0,1 1-17,2-2 1,0 0-1,0-1 1,-1 0-1,0-1 1,0 2 8,1 2 1,0 1 0,0-1 0,-1-2 0,0-2 0,0 1 0,3 2-1,-1-1 1,1 1-55,-1 0 0,-1 0 0,1 0 0,4-3 0,1 0 0,-1 0 0,-2 2 0,1 0 0,-1-1 0,1 0 0,0-1 0,1 0-6,2 0 0,0-1 1,-1 0-1,-4-2 1,0-1-1,-1 1 0,2-1 1,1 1-1,-1 0 1,-2 0-1,-1-1 0,-1 1-1,-1-2 1,-1 1 0,0 0 0,4 2 0,0 1 0,0-1 0,-5-1 0,-1 0 0,1-1 0,-3 2 0,0 1 0,0 0-71,-4 0 0,-1 0 0,1 0 0,3 1 0,0-1 0,-2 0 1,25-3-1,-2-1 0,-1 0 0,-1 1-26,-1-1 1,-2 1 0,-4-1-1,-3 0 1,-5 1 0,-2-1-1,-5 1 1,-1-1 78,-3 0 0,-1 1 1,-3-1-1,-1 1 0,-4-1 1,-1 0-1,-3 1 0,-1-1-324,44-11 1,-10 2-1,-23 3 1,-8 3 245,-5-3 1,-5 5 133,-5-3 0,-16 3 0,-15-2 0,-6 5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5.0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1161 7645,'0'-13'5238,"10"3"-4974,3 10 1,3-8 0,-1-2 734,3-3-636,3 8-4,2-16-158,0 19-34,0-19 0,8 11 0,3-8 170,2 2 1,-3 8-218,14-7 81,-6-1-38,26 4 1,-13-9-136,16 5 0,-6 4-12,14-4 1,4 1-191,3-9-787,-5 11 864,11-7 1,-9 15 25,11-11 1,-5 8-187,4-7 1,-9 10 132,-33 1 0,1 0 0,41 2 74,-37 2 1,-1 0-1166,33-11 1205,-31 10 1,-1 0 0,30-10 107,-35 11 1,1 0-109,2 0 1,0 0 32,42 0 0,-39 0 1,2 0-22,-4 0 1,0 0-1,2 0 1,1 0 31,1 0 1,0 0 0,0 4 0,0 0 38,0 0 1,0 0-420,0 0 0,1 0 364,4-4 0,0 0 25,-4-1 1,1 2-27,2 4 0,2 0 26,-1-4 0,0 0 24,-4 4 1,1 1 0,8-2 0,1-1-20,-3 1 0,-1 0-4,-2 0 0,0 0-7,10 1 1,1 0-5,-3-3 1,0-1-7,5 4 1,0 0 0,4-4-1,0-2-14,-2 1 1,-1 0 30,-3 0 0,2 0-18,8 0 0,2 0-520,-9 0 0,1 0 445,7 0 1,2 0-397,0 0 0,-1 0 476,2 0 0,-1 0-8,1 1 0,0-2-2,3-4 1,1 0-33,-5 4 0,1-1 0,11-3 0,1 0 7,-4 5 0,1 0 0,-25-2 0,1-1 1,-1 0-1,27-1 0,0 0 0,-30 2 1,0 0-1,0-1-53,1 0 1,1-1-1,-1 0 1,29 0-1,1-2 1,-29 1 0,2-2-1,-1 1 1,1 1-1,0 0 1,1 0 18,-2-1 1,1 0-1,1 0 1,1-1 0,1 0-1,0 0 1,-3-1 0,0 1-1,0-1 1,0 0 0,0 0-1,0 0 18,0 0 1,0 0 0,0 1 0,2 2 0,0 0 0,0 0 0,-4 0 0,1 0 0,-1-1 0,-1 1 0,1-1 0,-1-1-5,1 1 0,-1-1 1,1 0-1,-3 0 0,-1 0 1,1 0-1,4 1 0,1 0 1,-1 0-1,-3 1 0,0 1 1,-1 0 0,29-1 1,0 0 0,-30-1 0,0 0 0,0 0 0,27-2 0,0 0 0,1-2 0,1 0 30,-2-2 1,0 0 0,1 1 0,-2-1 0,-6 1 0,-1-1 0,1 0-1,-1 1-60,1 0 0,-1-1 0,-6-2 0,0-1 0,-6 1 0,-1 0 0,-3 1 0,-1 0 72,-3-1 0,-1 0 0,-2-1 0,-2 1 0,-6 4 0,-2 0 1,45-8-220,-10 2 0,-11 3 0,-17-5 0,-11 5-35,-8 3 0,-15 0-1521,-3 2 2023,-10 5 0,-16-15 0,-4 11-2017,-9 1 2048,-4 4 1,-4-8 0,1-3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0 836 8768,'23'-8'0,"0"1"553,1 1 0,-1-4 0,0 0 0,0-1 1,3-1-544,5-1 1,-3 5-1,11-5 1,2 3 209,3 5-214,3 2-335,-1-7 470,0 7-28,1-7-59,-1 10-10,1-11 1,-1 9 74,0-6-132,11 6 72,-8 2 1,11-8 251,-6 0-214,-5 0-453,18 8 482,-18 0 145,18 0 3,-18 0-170,18 0 188,-8 0-992,11 11 858,-1-9-67,-9 9-143,17-1 176,-15-8 24,18 9-1008,0-1 847,-8-7 138,18 7 5,-7-10-1107,10 0 864,0 0-221,-42 0 0,1 0 427,43 0-148,-43 0 0,-1 0 110,42 0-18,-36 1 1,0-2-117,41-9 108,-36 8 1,-1 1 23,35-9-27,-40 9 1,1 2 39,-4-1 1,0 0-42,5 0 1,0 0-1,-5 0 0,0 0 0,3-1 1,1 2 67,-4 4 1,0 0-68,5-4 0,0 1 2,0 2 0,0 2-302,5 0 1,0-2 306,-3-2 1,-1-1-4,4 4 0,0 0 15,0-4 1,1-2-85,0 1 1,1 0 70,-1 0 0,1 0-278,8 0 0,1 0 268,-14 0 1,1 0 7,17 0 1,1 0 8,-18 0 0,-1 0-9,13 0 0,1 0-47,-9 0 0,-1 0-185,11 0 1,0 0 226,-5 0 0,2 0 2,8 0 1,-1 0-1,-13 0 1,0 0 34,12 0 1,1 0 0,-9 0 0,0 0 30,6 0 0,2 0-68,2 0 1,0 0-6,-4 0 1,0 0 0,2-1 0,-1 0-86,0-3 0,1 0 89,-1 3 0,1-1 0,7-7 0,2-2 0,-3 4 0,0 1-44,5-5 0,0-1 0,-6-1 1,1 2 11,8 5 0,0-1 1,-5-3-1,1 0-13,5 1 1,0 2 32,-6 3 0,1-2-204,9-5 0,-1 1 204,-12 9 1,0 0-16,13-9 0,-1-1 0,-11 9 0,-2 2-465,6-4 1,0 0 467,-5 2 0,0 1-6,7 1 1,1 0 0,-12 0 0,0-2-2,5-2 0,0 0 1,-5 3-1,0-1 12,5-1 1,0-1 0,-2 1 0,-1 1-19,0-2 1,-2 0 5,-3 3 1,-2-1 17,1-3 1,-2 0 0,-3 3-1,0 1 4,2-2 0,1-1 1,-3 1-1,0 0-19,3-4 0,-1-1 0,-7 5 0,-1 1 63,4-3 1,-1 0 0,-5 0 0,0-1-8,3-2 1,0 1-47,-3 2 0,0-1 118,-5-4 0,0 0-114,1 4 1,-2-1-220,-3-4 1,-2-1 0,0 0-1,-1 0 410,42-11 0,-8 8 1,-2-1-512,-4-2 0,-4-2 0,-10-4 0,-6 1 407,-2 0 1,-3 8-1,-8-1 1,-2 1-939,-5 2 678,5-8 0,-18 11 590,4-6 1,-11-2-428,-4 10 0,-10-10 0,5 6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8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1138 6891,'-16'0'-42,"1"3"0,-3 2 0,0 5-282,2 3 1,3-8 525,6 3 1,1-5 94,-9-3 0,7 0 494,-7 0 410,10 0-542,-6 0 0,14 0 1,5 0-158,7 0 0,6 0 0,2 0 0,0 0-240,0 0 1,8-3 0,3-2 0,2-5-116,5-3 55,3 7-1,13-14-38,2 7 1,13-3 163,6 1-1425,-6 0 723,18-9 307,-7 11-1281,9 3 1157,1 0 65,0 7 50,0-7 47,0 10-21,0 10 64,-42-9 1,1 1 0,0 6 0,2 2 8,3-6 1,2 0 0,3 3-1,2 1-220,1-4 1,1 0 0,1 0 0,1 0 198,5-4 1,1 0 0,-6 0 0,0 0 18,9 0 1,1 0 0,7 0 0,0 0 10,0 0 1,0 0 0,4 0 0,0 0-228,-3 0 1,-2 0 0,1 0 0,1 0 275,6 0 0,1 0-687,-3 0 1,1 0 612,-23 0 0,2 0 0,-2 0 0,25 0 1,0 0 6,-27 0 0,2 0 1,-1 0-1,31 0 1,0 0-87,-27 0 1,2 0-1,0 0 1,-1 0-1,0 0 1,0 0 31,3 0 0,0 0 0,0 0 1,-3 0-1,1 0 0,1 0-32,5 0 0,2 0 1,-1 0-1,-5-2 0,-1-1 1,1 0-8,4 0 1,2 1-1,-1-1-250,0 1 1,-1-1 0,2 0 287,0 0 0,1-1 1,0 1-1,-1 2 1,1 0-1,0 0-1,-2-1 1,0 0-1,-1-1 1,0-1-1,0 1 1,1-1-99,2 2 1,1-1 0,-1 1-1,-1-1 1,0 0 0,0 1 97,-1 1 1,0 2 0,-1-1-1,2 0 1,-1 0 0,-1 0-10,-3 0 0,-2 0 1,1 0-1,1 0 1,0 0-1,1 0 72,1 0 1,-1 0 0,0 0 0,-2 0 0,0 0 0,0 0-65,0 0 1,-1 0 0,1 0 0,-3-1 0,0 1-1,1-2-30,1 0 1,1-1 0,0 1 0,-3 0-1,-1 1 1,0-2 44,1-1 0,0-2 0,1 1 1,-3 2-1,1 1 0,-1-1-17,0-1 1,-1-2 0,1 1 0,2 0-1,0 0 1,1-1-28,-1-1 0,1-1 0,-2 0 285,28-3 0,-2-1-179,-29 4 0,0 0 1,0 1-181,26-5 0,0 0 114,-25 5 1,2-1-1,-2 0 115,25-3 1,0-1-70,-25 4 0,0 1 0,-3-1 40,13-4 1,-1 1-84,18-1 0,-1 0 44,-22 1 0,-1-1-43,8 1 0,-1-1-1,-8 0 1,-2 1-25,0-1 1,1 1-1,-2-1 1,1 0 0,-3 1-1,-1-1 1,-4 1 0,-1-1-1,-4 0 1,-1 1 36,-4-1 0,-1 1 0,45-13 1,-5 1-1,-4 0 218,-9 0 1,-15-1 0,-5 1-1,-3 0-160,0 0 0,-8 7 0,-10 1 740,-2-3 0,-3-3-875,-8-2 0,0 0 1396,0 0 1,-2-1-2653,-5 1 2743,-6 0-1797,0 0 404,-7 0 0,7-11 0,-10-2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9.5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70 975 8751,'-20'3'0,"2"2"1898,2 3-438,11-1-1269,-5-7 1,12 0 0,6 0-1,7 0 1,9 0 0,7 0-80,7 0-38,16-10-389,-5 8 466,19-19-463,-9 8 517,21-10 1,2 7 209,11 1 0,-5 10-11,5-3-351,5 5-227,-46 3 0,1 0 0,4 0 0,0 0 164,-3 0 0,0 0 1,4 0-1,0 0 39,4 0 1,0 0 0,2 0 0,1 0 3,4 0 1,1 0-1088,5 0 0,0 0 1085,1 0 1,0 0 0,2 0 0,1 0-45,2 1 0,1-2 1,-3-2-1,2-1-228,7 0 0,1 0 1,-2-5-1,-1 0 205,7 1 1,0 0 0,-7 3-1,1 0-800,5 1 0,1 0 854,3-2 0,-1-1-5,-6 6 0,0 0 0,9-4 0,0 0-93,-5 4 1,0 2 0,-3-2 0,0-1 93,7-2 1,0 0 0,-1 3-1,1 0-7,-28-2 1,1 0 0,0 1 0,-2 0 0,0 1 0,0-1-18,1-1 0,1 0 0,0 1 1,-3 0-1,1 1 0,0-1-39,4-3 1,1-1 0,-1 1 0,0 3 0,0-1 0,1 1 79,1-3 1,1-1 0,0 1 0,-3 1 0,0 0 0,1-1 4,4 0 1,1 0 0,-1 0-1,-5 1 1,0 0 0,0 1-50,0 3 1,0 1-1,1-2 1,1-1 0,0 0-1,0-1-11,0 0 0,1 1 0,0-1-216,-2 0 1,0 0-1,0 1 196,0 2 1,0 0 0,0 0 136,1 0 1,-1 0 0,0 0-95,-3 0 0,0 0 1,1 0-1,2 0 1,0 0 0,0 0 72,0 0 0,1 0 0,-2 0-300,-1 0 0,-1 0 0,1 0 228,5 0 0,1 0 0,-1 0 24,-5 0 0,-1 0 0,1 0 26,8 0 0,2 0 1,-1 0-1,-8 0 1,-2 0 0,2 0-10,7 1 1,2-1 0,-1-1 0,-8-1 0,-2-1-1,2 1 1,1-1 0,1 0 0,0 1 0,0-1-1,-1 1 1,0-1 0,-2 1 0,0-1 0,1 0 4,-2 1 0,1-1 0,-1 1 0,1-2 1,-1 0-1,1 1 0,0 1 0,0 1 1,1-1-1,-1-1 0,1 0 0,-1-1-38,-2-1 0,-1 1 0,1 0 25,1 2 0,0 1 0,-1-1 0,30-5 0,0 1 76,-29 3 1,0 1-1,-1-1 1,30-1 0,-2-2-1,0-3 1,0 0 0,0 2-1,-1 1 1,-3-1 0,0 1-122,0 0 0,-1-1 0,-1 0 0,-1-1 0,-1-3 0,0 1 0,-5 1 0,-1 0-80,-4 1 1,0 0 0,0 1 0,-1-1 0,-4-3 0,-1-1-1,-2 1 1,0 1-75,-4 2 1,0 1 135,2-4 0,-1 1 0,-12 5 0,-1 0 4,3-2 1,0-2-1,-7-1 1,1 0 51,2 2 0,0 0 0,36-10 557,3 3 1,-15-6-465,-1 6 1,-7 2-119,-9-3 1,-6 8 2270,-17-7-2289,6 10 1,-18-6 2342,5 11-2224,-16-10 1,-4 5 795,-11-10-1270,-11 9 1,1-7-360,-5 6 0,-6 2-614,5-11-463,6 11 1808,-11-5 0,19-1 0,-8-2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1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168 248 9020,'0'25'2153,"0"-11"1,0-1 3886,0-4-5637,0 4 1,3 9 0,5-5-353,8-9 0,6-5 0,3-6-61,0-5 0,-9-6 0,-2-11 22,-3 1 1,6-4-1,-9-2 1,-3-3 74,-2 3 0,-6 2 0,-5 3 573,-8 1 1,-6 10 0,-3 6-64,0 5 1,0 17-1,1 10 1,-1 15-302,0 8 1,3-1-1,6-4 1,7-7 9,7 1 1,4-8 0,7 2-454,7-11 0,14-8 0,6-11 1,0-3-548,0-5 0,5-6 0,-8-10 1,-3-4-268,-2-5 561,-15-5 137,9-1 1,-19-5 44,5 11 0,-5-8 0,-3 8 0,0 3 649,0 2 0,-19 6 0,-6 6 0,-2 7-75,-1 7-203,-8 2 1509,-2 11-993,-12 2-288,12 23 1,-6 3-1,11 13 493,3 6-651,2-6-654,14 8 431,-8-10 0,20-9 0,-4 0 0,12 3 0,7-8 0,15-6 0,5-10 0,5-1 0,12-11 0,-1-2-386,1-4 1,-9-13 0,-2-5 0,-4-6-3097,-4-3 2455,7-11 348,-21 9 311,5-9 289,-11 11 0,-9-8 0,4 0 0,-9 0 648,-5-2 1,-20 7 0,4-5 0,-4 6 0,1 2 0,-6 8 1,0 4 421,2 2-678,-7 2 266,10 20 1,-7 6-1,10 13 259,0 3-913,0 11 110,12-5 187,2-1-261,11-2 1,2-3 0,9 0-376,14-3 1,0-5 0,11-9 0,-3-7 46,0-7 1,0-4 0,-9-7-1,1-4-38,0-1 0,-11-8 0,-3 5 0,-3-5 226,0-2 1,-2-4-1,-12-2 1,-5-3 829,-3 3 0,-2 10 1,-12 4-1,-2-1-191,-3 4 1,0 2 0,8 13 0,1 4-1091,-1 2 0,3 11 0,5 1 0,9 7 629,5 6 0,-8 0 0,-2-8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1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168 248 9020,'0'25'2153,"0"-11"1,0-1 3886,0-4-5637,0 4 1,3 9 0,5-5-353,8-9 0,6-5 0,3-6-61,0-5 0,-9-6 0,-2-11 22,-3 1 1,6-4-1,-9-2 1,-3-3 74,-2 3 0,-6 2 0,-5 3 573,-8 1 1,-6 10 0,-3 6-64,0 5 1,0 17-1,1 10 1,-1 15-302,0 8 1,3-1-1,6-4 1,7-7 9,7 1 1,4-8 0,7 2-454,7-11 0,14-8 0,6-11 1,0-3-548,0-5 0,5-6 0,-8-10 1,-3-4-268,-2-5 561,-15-5 137,9-1 1,-19-5 44,5 11 0,-5-8 0,-3 8 0,0 3 649,0 2 0,-19 6 0,-6 6 0,-2 7-75,-1 7-203,-8 2 1509,-2 11-993,-12 2-288,12 23 1,-6 3-1,11 13 493,3 6-651,2-6-654,14 8 431,-8-10 0,20-9 0,-4 0 0,12 3 0,7-8 0,15-6 0,5-10 0,5-1 0,12-11 0,-1-2-386,1-4 1,-9-13 0,-2-5 0,-4-6-3097,-4-3 2455,7-11 348,-21 9 311,5-9 289,-11 11 0,-9-8 0,4 0 0,-9 0 648,-5-2 1,-20 7 0,4-5 0,-4 6 0,1 2 0,-6 8 1,0 4 421,2 2-678,-7 2 266,10 20 1,-7 6-1,10 13 259,0 3-913,0 11 110,12-5 187,2-1-261,11-2 1,2-3 0,9 0-376,14-3 1,0-5 0,11-9 0,-3-7 46,0-7 1,0-4 0,-9-7-1,1-4-38,0-1 0,-11-8 0,-3 5 0,-3-5 226,0-2 1,-2-4-1,-12-2 1,-5-3 829,-3 3 0,-2 10 1,-12 4-1,-2-1-191,-3 4 1,0 2 0,8 13 0,1 4-1091,-1 2 0,3 11 0,5 1 0,9 7 629,5 6 0,-8 0 0,-2-8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2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210 272 14367,'-14'-24'2368,"6"-1"-312,-6 11-1156,0 3 1,-2 22 472,-1 6-1219,12 5 0,-6-6 0,11 1 0,2-1-255,7-2 1,4-3-1,12-14 13,0-5 1,-9-6 0,-2-11-1,-3-2-114,-5-6 0,-4 5 1,-2-5 538,0 6 1,0 2-1,-2 0 300,-7 1 1,-4 10 0,-12 6-370,0 5 0,0 14 0,3 5 0,3 6 664,3 3-930,10 0 1,-5 0-1,11 2-81,0 6 0,0-5 0,3 5-162,5-6 0,-2-13 0,10-6 1,3-5-15,3-3 0,0-3 0,-2-2 0,-4-6 78,3-3 0,-8-3 1,0-7-1,-2-4 94,-1-5 1,0 6-1,-8-6 1,0 5 238,0 3 1,-3 1 0,-5 2 267,-8 5 0,2 6 0,-3 11 0,-2 3-290,-3 5 1,6 14-1,2 14 1,3 2-115,5 6 29,4 3 1,2-6 0,0-2-5,0-3 0,2-6 0,7-11-219,7-2 1,6-15 0,3 1 87,0-8 0,-12-15 0,-2 4 0,-2-6 111,-1-3 0,0 0 0,-8 1 0,0-4 292,0-5 0,-3 6-146,-5-6 1,-6 16 0,-10 9 47,-1 5 0,0 17 0,3 8 1,3 14 6,2 10 0,12-10 0,-3 11 0,5-9-62,3-7 1,0-4 0,3-5-325,5-5 1,6-6-1,10-14 1,-2-5-66,-5-9 0,2-5 0,-8-3 0,0-2-64,0-6 0,-3 5 1,-8-5-1,0 3 91,0-3 1,0 6 0,-2-6 525,-7 5 1,-4 14-1,-12 9 1,0 8-142,0 5 0,1 19 1,-1-2-1,0 8 1035,0 11-1222,12-14 0,2 17 0,8-22 0,-5 0 0,8-1-1547,0 1-247,0-11 1,22-3 0,-6-11-4392,6 0 6185,3 0 0,0-11 0,-1-3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3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199 149 8224,'-11'-14'1176,"8"-8"0,-11 19 752,6-5-535,5 5-632,-19 3-429,20 0 1,-12 11 141,6 6 429,5 5 0,-8 3 146,11-1-934,0 1 0,0-8-78,0-1 0,3-10 0,5 2 82,8-5 1,-2-3-1,0-3 1,-3-5-185,-6-9 1,6-5-1,-2-3 1,-4 1-249,-2-1 1,-3-8-1,0 0 630,0 3 0,-11 5 0,-6 8 810,-5 9 195,-2 5-478,10 14-549,-8 3 0,11 19 1,-8 3-1,5 0 20,3-1 1,3-2 0,8-8 0,2 0-330,7 0 1,4-3-1,12-6 1,0-10 41,0-12 1,-1 1-1,1-12 1,-3-2-217,-5-3 0,-4-3 0,-7 0 0,2 1 65,-2-1 1,-4 0 0,-2 0 0,-2 1 323,-7-1 0,4 8 0,-12 4 190,-2 2 0,-3 5 0,-3 14-157,1 9 0,7 5 1,3 5-1,1 4 0,2 4 98,0 4-192,2-9 1,9 6 0,0-11-121,0-1 1,3-7 0,5-3 0,6-1-721,0 1 1,8-8 0,-6 2 437,6-5 0,-5-6 0,-3-5 0,-3-9 176,-6-5 1,6-5 0,-3-4-1,-2-2 259,-3 3 0,-6 3 0,-3 2 0,-5 0 282,-2 0 0,-4 3 1,-8 6 196,1 8 0,-1 10-555,0 15 1,0 2 0,3 22-1,6 1 1,8-4-94,5-5 1,3 3 0,0-3 0,3 0-45,5 3 1,-3-12 0,12 4 0,2-12-364,3-5 0,11-5 0,0-12 0,-5-7 153,-9-9 0,3-6 0,-8-16 0,-1 6 181,-4 2 0,-7-5 0,-2 5 0,0 0 104,0 0 1,-2 3-1,-7 9 1,-4-1 172,-1 0 0,-8 11 1,5 6-1,-5 5-143,-2 3 1,2 3 0,2 5 0,4 12-493,-3 10 1,5-3-1,0 6-362,3-5 1,3-3 0,11-3 34,5-6 754,6-5 0,10 0 0,1 3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4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8425,'0'-24'2079,"0"-1"1,-3 3-1,-2 3 1338,-3 2-2715,-12 12 0,9-4-89,-5 18-370,5 4 0,3 12 78,-1 0-185,1 0 238,8-1-237,0 1 1,0 0-192,0 0 0,11-12 1,6-4-121,5-7 1,2-13 0,-2-5 0,-5-6 65,-9-3 1,3 0 0,-3-2 0,-2-3 99,-3-3 0,-3 0 1,0 8 533,0 0 0,0 0 1,-3 3 158,-5 6 1,-6 5 0,-11 14-231,0 5 0,3 8 0,3 17 24,3 9-213,-1 4-106,3 4 242,-8-1-280,20-10 1,-9 5 0,13-11 0,4-3-1,5-2-241,3-4 0,10-10 1,9-6-1,-2-5 60,-4-3 1,-2-11-1,0-5 1,-3-6-465,-6-3 0,3 0 0,-10-2 0,-4-4 349,-2-2 1,-6 0 0,-2 9 0,-6-1 314,-3 0 1,-3 9 0,-7 2 217,-1 3 1,0 3 0,0 8 688,1 0-1487,-1 11 0,8 2-207,1 12 0,10 0 0,-2 0-2498,5-1 1,3-7 0,3-3 3143,5-3 0,6 8 0,11-5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7710,'-25'-11'1094,"8"8"1332,1-5-1689,10 5 677,-16 3-549,20 0-129,-20 0 0,16 0 521,-10 0-836,10 11 0,-5-5 1,11 10-24,0 3 0,0 3 0,0 3 0,3 0-223,5 0 0,-2-12 0,7-2-179,-2 0 1,9-8 0,-4 5-1,6-8 1,3-8 83,0-8 0,-9-6 0,1-6 0,-1-5-473,-2-8 0,0 5 1,-9 0-1,3 3 390,-2 0 1,-3 0-1,-6 9 786,-5-1 0,-6 3 0,-11 5 799,0 9-1219,1 5-103,-1 14 1,3 3 375,5 11-40,-5 0-119,9 10-318,-1-7 0,3 16-190,11-11 0,0 8 0,3-8-196,5-3 1,-3-10 0,12-7 0,2-2-223,3-5 0,3-6 1,0-11 268,-1-14 0,-10 0 0,-6-8 0,-5 6 67,-3 2 1,0 0 0,0 1 0,-3 2 242,-5 5 1,3-2 0,-12 8-405,-2-3 1,5 9 0,-2-1-707,-4 12 0,7 5 0,-1 8 0,3-3-1705,5 4 2685,4-9 0,13 22 0,2-6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99 297 7805,'-8'-16'1206,"-3"2"0,0 0-317,0 0 1,3-2-1,5-6 2019,-5 5-2079,5 6 1,-11 14-518,6 5 1,5 6-1,-5 11 1,5 0 27,3-1 1,3-2 0,5-5-422,9-9 0,-4-5 1,4-3-8,2 0 0,0-3 1,-2-5-1,-6-9 41,0-5 0,-8-2 1,8-1-1,-3 0-19,0 0 0,0-8 1,-8 0 660,0 3 1,-8 3 0,-3 5 87,-3 5 1,-2 6-1,-9 11 266,0 0-741,12 11-262,2 14 0,2 2 90,1 6 1,0 3 0,8-3-126,0-3 1,11-5 0,5-8-535,6-9 0,3-8 0,0-6-1371,0-2 1,-9-11-1,1 2 1994,2-5 0,-8-2 0,0-1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6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273 223 7788,'-25'-14'3195,"12"3"-2596,2 11 0,8 0 132,-5 0 1,5 3-413,-5 5 1,-3 6-1,2 11 1,4 0 1940,2-1-2055,3 1 0,3-3 0,5-5-337,9-9 0,-4-14 0,1-5 0,-3-2 90,-5-7 1,-4 7 0,-2-4 0,0-2 21,0-3 0,0-11 0,0 0 0,0 3 277,0 2 0,-11 3 1,-2 1-1,-4 2 639,1 5 1,-1-2 0,-8 11-545,1 2 0,7 3 0,1 6 0,-4 5 40,-2 9 1,6 13-145,-1 3 1,12 3 0,-3-6-268,5 3 1,3 0 1,3-8 0,5-3-334,8-6 1,1 4 0,5-12-28,5-3 1,4-2 0,-7-6 0,-2-5-32,-5-8 0,2-6 1,-11-3 240,-2 0 0,-3-8 0,-3 0 178,0 3 1,0 11-1,-3 5-166,-5 3 0,2 3-3821,-10 8 3977,10 0 0,-5 11 0,11 2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7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272 198 7834,'-24'0'1464,"10"0"-1220,-8 0 0,19 0 1644,-19 0-838,19 0-575,-8 11 0,11-5 1,0 10 181,0 4 1,3-9 72,5-3 1,-2-5-439,10-3 0,-7 0 0,4-3-262,-2-5 0,-2 2 0,-9-10 1,2-4-49,7-2 0,-7 6 0,7-1 0,-7-2 180,-2-3 1,-11-3 0,-5 1-1,-6 2 1169,-3 5-1053,0-5 829,1 19-511,-1-8-114,0 11-53,0 11 17,12 3-275,-9 22 0,16-6-399,-10 11 218,10-10 0,-5 7-100,11-5 1,11-8 0,6 2-1,5-7 36,2-1 1,1-8 0,0-3 0,2-5-277,6-3 1,-13-8 0,2-3 0,-6-3 134,-2-5 1,-9-3 397,4-3 0,-7 0 1,-4 3 26,-7 6 0,4 5 1,-12 11-344,-2 0 0,5 0 0,1 2 0,-1 7-962,0 7 1,9 6-1,-4 3 1,7 0 1094,2-1 0,11 1 0,2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25 7755,'-25'0'1219,"1"0"269,-1 0-732,11 0 1,-8 0 78,6 0-39,-6 0-447,8 11 1,3-5 75,11 10 1,0 1-1,0 7-297,0 1 1,8-8 0,3-4-219,3-2 1,2-2 14,9-9 0,-8-3 0,-4-5 172,-2-9 0,-2-5 1,-9-3 214,0 1 1,-3-1 99,-5 0 0,2 11 0,-10 6 552,-4 5-580,-2 14-136,-2 3 1,7 11 66,1 0 86,10 10-148,-16-7-101,19 8 26,-8-12 0,11 1 0,0 0-159,0 0 0,11-12 0,6-4-295,5-7 0,3-2 109,-1 0 0,-2-11 1,-5-5-1,-9-6 108,-5-3 1,-3-2 309,0-6 0,0 5 0,-3-5 641,-5 6 1,-6 5-496,-11 5 0,3 9 0,3 16-398,3 9 1,10-4-1,-2 4 1,5 2-219,3 3 0,0-5 0,3-4-942,5-2 1,6 6-138,11-9 1,-9 0 0,1-10-3157,2-7 4454,-8 7 0,11-20 0,-8 8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 7964,'-24'3'1053,"-1"5"0,3-3 0,3 9 0,5 0 1189,3 0-1002,-8 2-257,16 9-503,-8 0 0,11-1 1,0 1 120,0 0-537,0-11 105,11 8-12,3-20 1,2 9 0,1-13-231,2-7 0,-8-4 0,-3-12 172,-5 0 0,-3 0 0,0 1 1,0-1 203,0 0 1,0 9 0,-3 2 0,-2 0 229,-4 0 1,-2 9-1,3-3-232,-8 5 0,2 14 0,-3 5 1,1 6 299,2 3-393,3 11-35,0-9 1,8 9 0,-5-11-54,5 0 0,6-1 0,5-2 0,9-5-404,5-9 0,3-5 0,-1-3 0,1 0 6,0 0 0,-9-11 1,-2-6-1,0-5-57,0-2 0,-9-1 0,3 0 1,-5 0 124,-3 1 1,-3 7-1,-5 3 339,-8 3 1,-6 3 0,-3 8-1783,0 0 1,3 3-2884,6 5 4536,5-5 0,22 19 0,2-8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1 124 6561,'11'-13'-184,"-9"-9"1,7 5 183,-7-5 0,9-3 0,3 1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2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210 272 14367,'-14'-24'2368,"6"-1"-312,-6 11-1156,0 3 1,-2 22 472,-1 6-1219,12 5 0,-6-6 0,11 1 0,2-1-255,7-2 1,4-3-1,12-14 13,0-5 1,-9-6 0,-2-11-1,-3-2-114,-5-6 0,-4 5 1,-2-5 538,0 6 1,0 2-1,-2 0 300,-7 1 1,-4 10 0,-12 6-370,0 5 0,0 14 0,3 5 0,3 6 664,3 3-930,10 0 1,-5 0-1,11 2-81,0 6 0,0-5 0,3 5-162,5-6 0,-2-13 0,10-6 1,3-5-15,3-3 0,0-3 0,-2-2 0,-4-6 78,3-3 0,-8-3 1,0-7-1,-2-4 94,-1-5 1,0 6-1,-8-6 1,0 5 238,0 3 1,-3 1 0,-5 2 267,-8 5 0,2 6 0,-3 11 0,-2 3-290,-3 5 1,6 14-1,2 14 1,3 2-115,5 6 29,4 3 1,2-6 0,0-2-5,0-3 0,2-6 0,7-11-219,7-2 1,6-15 0,3 1 87,0-8 0,-12-15 0,-2 4 0,-2-6 111,-1-3 0,0 0 0,-8 1 0,0-4 292,0-5 0,-3 6-146,-5-6 1,-6 16 0,-10 9 47,-1 5 0,0 17 0,3 8 1,3 14 6,2 10 0,12-10 0,-3 11 0,5-9-62,3-7 1,0-4 0,3-5-325,5-5 1,6-6-1,10-14 1,-2-5-66,-5-9 0,2-5 0,-8-3 0,0-2-64,0-6 0,-3 5 1,-8-5-1,0 3 91,0-3 1,0 6 0,-2-6 525,-7 5 1,-4 14-1,-12 9 1,0 8-142,0 5 0,1 19 1,-1-2-1,0 8 1035,0 11-1222,12-14 0,2 17 0,8-22 0,-5 0 0,8-1-1547,0 1-247,0-11 1,22-3 0,-6-11-4392,6 0 6185,3 0 0,0-11 0,-1-3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9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99 9223,'0'14'2485,"0"-3"1,-11-11-1720,-5 0 1,-6 0-1,0-3 644,5-5-1004,-5 5 0,8-8 152,-10 11 440,-1 11-164,11-8-517,3 19 0,3-8 0,0 11-307,2-1 0,12-7 1,5-3-1,2-3 76,7-6 1,2-2 0,2-3-612,1 0 0,0 0 0,-3-3 1,-6-5 426,-7-9 0,2-5 0,-3-2 1,-3-1 255,-2 0 1,-3 0-1,-3 1 190,-5-1 0,3 3 0,-12 5 106,-2 9 1,-3 5 0,-3 6 0,0 5 346,1 9 157,-1 5-322,11 14-239,-8-9-160,19 9 0,-8-11 1,11-1-732,0 1 0,3-11 1,5-6 289,9-5 1,5-3 0,3 0-595,-1 0 0,-7-11 1,-3-6-321,-3-5 0,-3 6 1,-8-1-1,0-2-4899,0-3 6017,0 8 0,11-19 0,3 6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0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7760,'-25'-11'0,"8"9"0,1-7 970,-1 7 0,1 2 1,-1 0 1025,-2 0 0,5 2-1500,-2 7 1,2 4 0,-2 12 0,7 0-97,7 0 1,2-1 0,0 1-227,0 0 1,0-9 0,0 1 0,2-1 134,7-2 0,4-3-632,12-11 179,-11 0 0,8-3 0,-8-5-150,-1-8 0,7 2 0,-12-3 0,-3-2 197,-2-3 0,-3-3 1,0 1 471,0-1 1,-3 8 0,-5 4 0,-8 2 355,-6 5 1,-3 3 0,0 6 30,0 5-321,-10 6-110,18 22 1,-16-6 373,17 11-538,5-10 1,-9 7 0,12-8-712,3 3 512,2 0 1,11-16-1,3-3 1,3-1-352,5 1 1,6-8 0,5 2 0,3-8 35,-3-8 0,-2 2 1,-6-10-1,-3-4 69,-2-2 1,-12-2-1,3-1 1,-5 0 295,-3 0 1,0 1 0,-3 2 677,-5 5 0,-6-2 0,-10 11 0,-1 2 299,0 3 1,0 3 0,1 0-1612,-1 0 1,8 3-2736,1 5 1,10 6 3350,-2 11 0,27 0 0,9-1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224 149 8279,'-9'-16'0,"-2"2"840,-2 3 1,4 0 0,-7 5-1,-1 1 1,4 8 0,2 10-1,2 9 1,1 3 633,3 0 0,2 0-1325,3-1 1,3-2-1,5-5 1,8-9-203,6-5 1,3-6 0,0-2-61,0-4 0,-9-18 0,-2 2 0,-3-2 130,-6-1 1,-2 3 0,-3 1 101,0-1 0,-11 0 0,-5 3 932,-6 6 1,-3 5 0,-3 16 269,-5 12-910,6-1-49,-9 20 49,11 0-1,12-9-213,-9 9-1,19 0-235,-8-9 0,11 9-148,0-11 0,0-9 0,3-2-100,5-3 379,6-3-4,10-8 1,1 0-590,0 0 0,-3-19 0,-3-6 1,-5-2 404,-3-1 1,-3 3-1,-8 1 1,0-1 308,0 0 1,0 9 0,-3 2 0,-5 0-352,-8 0 1,2 9 0,-3-3-1167,-2 5 0,8 6 1,3 5 200,5 8 0,3 6 0,0 3 0,0 0 1103,0 0 0,0 10 0,0 4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149 143 7819,'-14'0'1533,"1"0"430,4 0 1,4 0-835,-12 0 0,9 3-742,-8 5 0,10 6 0,-2 11 390,5 0 0,3-1-406,0 1 0,3-3-375,5-5 0,-2-6 0,10-11-10,3 0 0,3-11 0,0-6 0,-2-8-290,-4-8 0,-8 6 0,6-6 276,-3 5 0,-3 4 1,-8-1 1572,0 0 0,-2 3-482,-7 6-644,-4-6 0,-12 19 1,0-3-194,0 12-230,1 8 179,10 10-166,-8 12 1,16-6-1,-7 9 1,2-3-1,5-6-165,3-3 1,3-2 0,3 0-213,5 0 0,-2-12 0,10-4 168,4-7 1,2-4 0,0-7 0,-3-4 131,-3-1 1,-7-8 0,4 5 0,-2-7 47,-5-9 1,-3 5-1,-3-5 247,0 6 0,-11 5 1,-6 5 99,-5 9 0,6 5 0,-1 3 0,-2 3-202,-3 5 1,0 6 0,3 13 0,5 4-337,3 2 1,3 0 0,8-9 0,0 1-7193,0 0 7403,22 0 0,-6-1 0,20 1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2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198 124 7765,'-13'0'3057,"-9"0"-2628,19 0 1646,-19 0-1364,19 0 0,-11 0 0,6 0 622,-8 0-1066,-6 0 0,5 0 1,3 3 807,3 5-800,-8 6 0,16 2 9,-5 1 1,5-1 0,3 9-253,0 0-84,0-11 0,11 5 1,6-11-25,5-2 1,-6-4 0,1-4 0,2-4 0,0-5-71,-2-3 0,2-2 0,-11-9-261,-2 0 352,-3 1 1,-3-1 0,0 0 505,0 0 1,0 1 0,-3-1 541,-5 0 1,-6 11 0,-11 6-583,0 5 1,3 6 0,3 5-219,3 9-119,10 16 1,-13-6 0,11 6 0,2-5-61,3-3 0,3-9 1,3 1-341,5 2 0,-2-8 0,10-3-32,4-5 0,-1-6 1,0-2-1,-5-6-31,-3-3 1,-3-3 0,-8-7-241,0-1 0,0 8-2837,0 1-2200,0 10 5666,0 6 0,-11 14 0,-3 11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149 320 9088,'-13'-11'1152,"2"8"1,11-11-1003,0 6 1023,0 5-23,0-8 0,-3 11-398,-5 0 0,2 0-242,-10 0-208,10 0 0,-8 8 0,9 3 1,-3 3-112,2 5 0,3-5 0,3 3-252,0 2 1,3 3-144,5 3 0,6-12 0,11-4 67,0-7 0,-3-4 0,-3-7 0,-5-7 104,-3-6 1,0-3-1,-6 0 1,3 1 379,-2-1 1,-3 0-1,-3-2 9,0-6 0,-3 5 0,-3-5 0,-5 8 264,-2 9 0,-4 5 0,-8 11-191,1 0 0,-1 3 0,0 5 0,3 8 146,6 6-341,-6 3-165,19 0 1,-8 0-110,11-1 0,0-7 0,0-1-210,0 4 1,11-9 0,5-3 0,6-5-220,3-3 0,-3-3 0,-3-3 0,-2-5 105,2-2 0,0-4 0,1-8 1,-7 1 83,-2-1 1,-2 0-1,-9 0 379,0 1 1,0-1 0,-3 0 61,-5 0 0,-6 3 0,-11 6-1102,0 8 1,3 8-1,6 8 1,5 11-901,0 11 0,8 6 1841,-5 5 0,5 6 0,3-8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174 124 7723,'-9'-16'412,"1"-1"1,-3 12-1,6-6 1995,-4 0-1421,1 8 0,5-16 69,-5 10-885,5 1 1,-8 11 0,9 5 79,-7 9 1,7 5 0,-7 2 0,7 1 0,2 3 8,0 5 0,0-6 0,2 3-267,7-10 1,-4-7 0,12-7 20,2 2 1,3-2-1,0-15-4,-6-7 1,-2 2 0,-8-2 0,2-6 45,-3-9 0,-2 4 0,-3-6 0,0 5 331,0 4 1,-3 2-1,-2 2 1,-6 7 454,-3 2 0,-2 2 290,-9 9-733,0 0-50,0 11-149,1 3 115,-1 11-110,11 11-1,-8-9 49,19 9-103,-8-11-169,11 21 0,0-15 0,3 10-208,5-11 1,6-16 0,11-6-1,0-5-118,-1-3 0,-2-11 0,-2-6 1,-4-7 186,3-9 0,-8 5 0,-2-5 273,-7 6 0,-2 2 0,0 0 1,-2 3-123,-7 6 1,4 5 0,-12 11-809,-2 0 1,-3 2-1493,-3 7 1,12 4 0,4 15 2307,7 5 0,13 5 0,2 12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4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50 146 10210,'14'-11'1258,"-3"-2"0,-11-12 1,0 0-551,0 0 0,-3 12 0,-2 2 50,-4 0 0,-2 8-155,3-5-405,-6 16 160,1 6-263,2 10 1,11 1-1,0 0 1,0 0-1,0-1 1,0 1-136,0 0 1,11-3 0,5-3-1,6-5-210,3-3 1,0-3-1,-1-8 137,1 0 0,-3-11 0,-3-3 327,-2 1 0,-12-9 0,4 5 120,-7-5 1,-4-3 0,-7 1-238,-7-1 0,5 8 1,0 4-3152,0 2 1428,-3 2 0,0 12 1626,6 5 0,16 6 0,6 11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50 10096,'-25'-11'810,"8"9"0,1-7 0,-1 9 225,4 9 1,-9 2-297,5 5 1,3 6 418,-2-5-539,10 5-331,-5 2 1,3-7-88,0-1-91,0 1-59,8 8 1,11-3-1,5-6 1,3-5-242,-2 0 1,5-8-1,-6 5 1,6-8-69,3-8 1,0-3-1,-3-8 1,-6 2 193,-7-2 0,2-3 0,-3-3 287,-3 0 1,-2 1 0,-6-1 12,-5 0 0,3 3 1,-9 3-1,0 5 840,0 3 1,-2 3-157,-9 8-703,0 0 0,1 11 0,-1 5 543,0 6-560,11 3-87,-8 11 87,20-9 0,-9 9-138,0 0 1,8-9-1,-3 4 1,9-9-283,5-6 1,12-8-1,-4 6 1,6-3-354,3-5 1,0-4-1,-1-4 1,-2-7 126,-5-7 1,2 2 0,-11-2 589,-2-4 0,-3-2 0,-3-2 0,0-1 134,0 0 0,-3 9 0,-5-1 307,-9-2 1,3 8-451,-2 3 1,-1 8 0,-5 8-1613,6 8 1,5-2 0,11 3-5842,0 2 7318,0-8 0,11 11 0,3-8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94 7793,'-14'-11'1444,"3"8"1,3-11 0,-3 9-458,-3-4 0,6 1 0,-9 8 749,-2 0-1468,-3 0 1,6 11-56,-1 6 0,3 13 0,-2 3 0,5 0 1154,0 3-1160,8-9 1,-8 9-1,14-11-274,5-1 0,6-2 1,11-5-1,-1-9-177,1-5 0,0-14 0,-3-6 0,-3-5 182,-2-2 0,-12-9 0,3 0 0,-5 2 177,-3 4 1,0 2 0,0 0 0,0 1 641,0-1 1,-11 3 0,-5 3-301,-6 2 0,-3 12 0,0-1 470,0 12-578,1 7-110,-1 12 0,3 0-170,5 0 0,6-1 0,9 1 0,-4 0-143,-2 0 1,8-1 0,11-2 0,3-5-690,5-9 0,3-5 0,3-3 1,-3-3-552,-6-5 1,3-6-917,-10-11-1855,-1 1 4085,-8 10 0,0-8 0,0 8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3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199 149 8224,'-11'-14'1176,"8"-8"0,-11 19 752,6-5-535,5 5-632,-19 3-429,20 0 1,-12 11 141,6 6 429,5 5 0,-8 3 146,11-1-934,0 1 0,0-8-78,0-1 0,3-10 0,5 2 82,8-5 1,-2-3-1,0-3 1,-3-5-185,-6-9 1,6-5-1,-2-3 1,-4 1-249,-2-1 1,-3-8-1,0 0 630,0 3 0,-11 5 0,-6 8 810,-5 9 195,-2 5-478,10 14-549,-8 3 0,11 19 1,-8 3-1,5 0 20,3-1 1,3-2 0,8-8 0,2 0-330,7 0 1,4-3-1,12-6 1,0-10 41,0-12 1,-1 1-1,1-12 1,-3-2-217,-5-3 0,-4-3 0,-7 0 0,2 1 65,-2-1 1,-4 0 0,-2 0 0,-2 1 323,-7-1 0,4 8 0,-12 4 190,-2 2 0,-3 5 0,-3 14-157,1 9 0,7 5 1,3 5-1,1 4 0,2 4 98,0 4-192,2-9 1,9 6 0,0-11-121,0-1 1,3-7 0,5-3 0,6-1-721,0 1 1,8-8 0,-6 2 437,6-5 0,-5-6 0,-3-5 0,-3-9 176,-6-5 1,6-5 0,-3-4-1,-2-2 259,-3 3 0,-6 3 0,-3 2 0,-5 0 282,-2 0 0,-4 3 1,-8 6 196,1 8 0,-1 10-555,0 15 1,0 2 0,3 22-1,6 1 1,8-4-94,5-5 1,3 3 0,0-3 0,3 0-45,5 3 1,-3-12 0,12 4 0,2-12-364,3-5 0,11-5 0,0-12 0,-5-7 153,-9-9 0,3-6 0,-8-16 0,-1 6 181,-4 2 0,-7-5 0,-2 5 0,0 0 104,0 0 1,-2 3-1,-7 9 1,-4-1 172,-1 0 0,-8 11 1,5 6-1,-5 5-143,-2 3 1,2 3 0,2 5 0,4 12-493,-3 10 1,5-3-1,0 6-362,3-5 1,3-3 0,11-3 34,5-6 754,6-5 0,10 0 0,1 3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6.7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199 198 8160,'0'-16'3972,"0"-1"-3000,0-2 1,0 5 0,0-2 419,0-4-670,-11 9 1,-3 0 204,-11 11-707,1 0 0,7 11 0,3 6 314,3 5-407,-8 3 0,16-1 1,-5 4 28,5 5 0,3-6 0,3 4-149,5-12 0,9-8 0,13-11 0,3 0-639,-3 0 1,-5-11 0,-6-6 0,-2-5 416,2-2 0,-8-1 1,-3 0-1,-5 0 310,-3 1 1,0-1 0,0 0 0,0 0 353,0 1 1,-3 7 0,-5 3 0,-8 3 526,-6 6 0,-3 2 0,0 3-91,0 0 0,1 11-369,-1 6 0,0 7-90,0 9-568,12-5 147,-9 8-147,19-12 0,-8 1 7,11 0 0,0 0 1,3-3 75,5-6 1,-3-5 0,12-11-989,2 0 1,3-3 0,0-5 709,-5-8 1,-4-4 0,-7 1 0,2 3 274,-2-4 0,-4 7 0,-2-4 0,0-2-80,0-3 0,-2 8 0,-4 3 0,-5 3-49,-3 0 1,6-1-1243,-8 9 0,10 11 0,-2 6 1433,5 5 0,14 14 0,3 2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7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7728,'0'14'857,"0"-1"-214,0-4 0,3-7 1727,5 7-186,-5-7-769,8-2-621,-11 0 282,0 0-567,-11 0 1,0 11 0,-8 3-1,5 3-111,3-1 0,3 1-340,8 7 1,3-2-219,5-5 0,-3-6 1,12-11-107,2 0 1,0-11 0,1-6 268,-4-5 1,-8-2 0,6-1 0,-3 0 133,-5 0 0,-4 9 0,-2-1 0,-2 1 282,-7 2 1,7 0-1,-9 9-25,0-3 1,-3 2 0,-8 14 730,5 9-1063,-5 5 0,20 3 0,-7-1 39,7 1 98,-9 0 125,8 0-674,-8-1 0,22-2 0,5-2-499,6-4 1,-5-10 0,-1 2-221,4-5 1,-7-12 0,1-2-1182,-3-2 0,-3-4 768,-8-8 1482,0 1 0,0-1 0,0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248 100 7766,'-14'0'1071,"3"0"1,11-3 0,-2-5 0,-4-9 0,-2-5-170,2-2 1,1 10-1,-3 6-641,5 5 0,-11 14 0,9 5 0,-4 6 0,4 3-58,2 0 0,3 0 1,0-1-336,0 1 1,8-8 0,3-4-101,3-2 1,-6-2 0,6-12 73,-3-5 1,6-6 0,-9-11 109,-3 0 1,-2 1 0,-3-1 894,0 0 1,-11 3 0,-5 3 1758,-6 2-2191,-3 12 0,0-6 225,0 11-420,1 11-1,-1 3 252,11 10-450,-8 1 38,19 0 1,-16 8 0,11 0-1,2-3 19,4-2 0,4-4-570,7 1 180,4 0 0,12-11 1,0-6-1,0-5-140,-1-3 1,-7-3 0,-1-3 0,1-5 231,-3-2 1,5-4-1,-11-8 1,-2 1 60,-4-1 0,-2 0 1,0 0-1,0 1 423,0-1 0,-2 3 1,-4 3-1,-5 5 376,-3 3 1,6-6-1,-8 9-362,-4 3 0,7 5 0,-1 8 1,0 8-204,0 6 0,9 3 1,-3 0-616,5 0 1,3-1-1,3-2-1394,5-5 1,6 2 0,10-11 1933,1-2 0,11-14 0,2-6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50 9189,'-11'-14'6311,"-3"3"-5062,-11 11-886,1 0 0,7 11 393,1 5-261,10 6-289,-5 3 1,0 0 0,8 11-55,-8-9 0,11 9 0,0-11 0,3-1-41,5 1 0,3-8 0,9-4-258,-4-2 76,1-2 1,7-12 0,1-5-411,0-9 417,-11-5 1,5-3 0,-11 1 0,-2-1-85,-4 0 1,-2 0 0,0 1-1,0-1 516,0 0 1,0 0 0,-2 3 0,-7 3 204,-7 3 0,2 10 0,-2-2-156,-4 5 1,-2 3 0,-2 3-1,2 5 579,5 9-735,-5 5-53,19 2-228,-19 1 70,20 11 1,-9-9 0,11 6 0,0-5 285,0-3 0,11-9-10,5 1 1,6-12-1035,3 3 1,-9-13 0,-2-6-1352,-3-3 0,-3 6 1567,-8-9 0,0 9-1908,0-8 2400,0 10 0,11-5 0,3 11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9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75 9262,'13'-14'2473,"-2"1"0,-13 7-1260,-7-2 1,4 11-1013,-12 13 0,12 6 0,-3 3 0,5 0 467,3-1-611,0 1 267,0-11-314,0 8 1,3-11-145,5 5 0,-3-7 0,9-18 156,-3-7 0,0 2 0,-5-2 0,2-4-123,-3-2 0,-2-2 1,-6-1 539,-5 0 1,3 9 0,-12 2 0,1 0 275,2 0 0,-8 9 0,5-3 759,-5 5-1044,-2 3 140,-1 11-124,11-8-107,-8 19-69,20-9-245,-20 12 41,19 11 1,-8-9-94,11 6 1,0-5-1,3-3 1,2-1-461,3 1 0,12-8 0,-4-4 0,6-2-168,3-5 1,-1-3 0,1-3 160,0 0 0,-9-11 1,1-3-1,-1-3-145,-2 1 0,-3-1-307,-11-7 1,-3 2-949,-5 5 1,3 6-1133,-12 11 3026,12 0 0,-6 0 0,11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72 8075,'-11'-25'1093,"6"3"1,-12 6-496,-2 7 1,0 9 0,2 9 0,6 7-273,0 6 1,8 11-1,-5 3 1,5 0 103,3-1 0,0 1 0,0-6-123,0 3 0,3-2-341,5-15 69,6-5 57,0-11 1,8-3-64,-6-5 1,-2-6 0,0-10 0,-3-1-254,-6 0 1,-2 0 0,-3 1 0,0-1 322,0 0 0,-3 0 0,-5 3-134,-8 6 2159,-6 5-880,-3 11-599,0 0-90,0 0 129,12 0-239,-9 11 0,8 3-353,-11 10 0,11 1 1,3 0 132,0 0-413,9-1 0,-9-7 1,11-1 178,0 4 0,11-1-1073,5-3 1,6-5-1,3-13 555,0-7 0,-9 4 1,-2-12-1,-3-2-57,-6-3 0,-2-3 0,-3 1 833,0-1 0,0 8 0,-3 4 420,-5 2 1,-6 2-219,-10 9 0,7 0-1111,1 0 1,10 3-4593,-2 5 5252,5-5 0,14 19 0,3-8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199 223 7641,'16'-8'-18,"1"0"0,-9-3 1,8 5-1,1-5 731,-3-3 0,-3 6 0,-11-8 0,0-4 0,-3-2 85,-5-2 0,2 10 0,-10 6 1,-4 5-1,-2 3 0,-2 0 1256,-1 0-1831,0 11 1,3 3 0,3 10 219,2 1-404,12 0-100,-6 0 237,11-1 0,0 1-378,0 0 0,3-3 0,5-3-205,8-2 1,6-12 0,3 3 227,0-5 0,-9-6 0,-2-5 0,0-8 39,0-6 1,-9-3 0,3 0-1,-5 0 188,-3 1 1,0-1 0,0 0 0,0 0 356,0 1 0,-3 2 0,-2 2 0,-6 7 327,-3 2 1,-2 2 0,-9 9 939,0 0-1050,0 0-274,1 11-147,-1 14-154,0 3-50,11 7 204,-8 1 0,20-8-251,-9 7 1,11-10-1,2-3 1,4-3-322,2-2 1,11-9 0,-2 6 76,5-3 1,3-3-1,-3-11 1,-3-2-278,-3-3 1,-7-12-1,4 4 1,-2-6 465,-5-3 1,-3 9 0,-3-1 171,0-2 0,-3 0 1,-3-1-498,-2 4 0,-8 8 0,5-6-1104,-3 3 1,8 5 1533,-2 15 0,5 4 0,3 12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347 149 9364,'-14'-11'0,"3"-3"880,0 0 1,8-8-1,-8 6 1,0-4 1460,-5 4-1941,-6 5-198,-3 11 16,0 0 1,9 11 0,2 5 0,0 6 2228,0 3-2115,9 0 1,-6 0-1,11-1-277,0 1 1,3-11 0,5-6-341,8-5 0,6-3 0,3-3 0,0-5 27,0-9 0,-3-5 0,-6-2 0,-5-1 35,0 0 1,-8 0 0,5 1 862,-5-1 0,-6 11-120,-5 6 1,2 5 0,-10 3 0,-1 3-159,4 5 1,-7 6 0,9 11 89,-2-1-346,7 1 0,-5 0 1,11 0-192,0-1 110,0 1-143,0-11 1,3 5-237,5-11 0,-2 1 1,10-9-446,3 0 1,3-3-1,0-5 584,-5-9 1,2-5-1,-11-3 1,-2 1 29,-3-1 0,-6 0 0,-5 0 433,-9 1 1,-5 7-1,-3 3 1,1 3 703,-1 6 1,0 2 0,0 6 0,-2 5-477,-6 9 1,14 5 0,-6 2-392,3 1 0,8 0 1,0 0-1,3-1-1765,6 1 1431,2 0-655,3-11 235,11 8 0,3-20 1,11 7-1207,-1-7 1,1-2-1,0-2 1875,0-7 0,-1-4 0,1-12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2.7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248 149 7796,'-11'-13'657,"-3"-1"710,-10 6 1,7 5-620,1-5-274,10 5-109,-16 14 1,17 3 0,-9 10-1,3 1 337,5 0 1,4 0 0,2-1-528,0 1 1,0-8 0,2-4-197,7-2 0,4-5 4,12-14 1,-3-6 0,-5-11 0,-9 0 339,-5 1 1,5-1 0,0 0 64,-2 0 1,-6 3 0,-6 3 0,-2 3 150,2-4 1,-7 9 592,-4 3-691,-5-6 1,-3 14 143,1 0-462,-1 11 0,8 11 0,4-2-87,2-4-109,-9 1 1,18 7 0,-7 1-77,7 0 0,13-9 0,5-2 1,6-3-484,3-5 0,0-6 97,-1-9 1,1-2-1,-3-8 1,-3 3 334,-2-4 0,-12-2 1215,4-2-837,-7-1 0,-4 3 0,-4 3 0,-5 5 275,-3 3 0,6-6 0,-8 9 0,-4 3-18,-2 2 1,6 3 0,-1 3 0,1 5-748,2 8 1,-5 6 0,11 3-1,2 0-1448,3 0 1,3-1 0,0 1 0,3 0-2125,5 0 3884,6-1 0,11 1 0,0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3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50 196 10987,'0'-25'2616,"0"1"-221,0-1-1997,0 11 1,-3 3-244,-5 11-42,5 11 1,-8-5-1,11 10 1,0 3 13,0 3 0,0-5 0,3-1-365,5 4 1,-2-7-3,10 4 1,1-12 258,8 4 1,-9-15 0,1-5 0,-1-3-46,-2-5 1,5-3 0,-11-3-1,-2 1-40,-3-1 1,5 0 632,0 0 0,-2 3 0,-15 3 317,-7 3 0,-6 10 0,-3-2 0,0 8 765,1 8-1206,-1 6-189,0 11-29,11 10-142,-8-7 1,20 8 0,-7-9 111,7 6-301,2-16 0,0 16 0,2-20 1,4 4-272,2-1 0,11-10 0,-2 2 0,5-5-284,3-3 0,-1-3 1,-2-5-1,-2-9 296,-4-5 1,-8 6 0,6-1 0,-3-2 270,-5-3 1,-4-3-59,-2 1 0,0-1 0,-2 3-831,-7 5 883,7 6-2659,-9 11 1916,0 0 0,8 11 0,-5 6 843,5 5 0,3 14 0,0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4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8425,'0'-24'2079,"0"-1"1,-3 3-1,-2 3 1338,-3 2-2715,-12 12 0,9-4-89,-5 18-370,5 4 0,3 12 78,-1 0-185,1 0 238,8-1-237,0 1 1,0 0-192,0 0 0,11-12 1,6-4-121,5-7 1,2-13 0,-2-5 0,-5-6 65,-9-3 1,3 0 0,-3-2 0,-2-3 99,-3-3 0,-3 0 1,0 8 533,0 0 0,0 0 1,-3 3 158,-5 6 1,-6 5 0,-11 14-231,0 5 0,3 8 0,3 17 24,3 9-213,-1 4-106,3 4 242,-8-1-280,20-10 1,-9 5 0,13-11 0,4-3-1,5-2-241,3-4 0,10-10 1,9-6-1,-2-5 60,-4-3 1,-2-11-1,0-5 1,-3-6-465,-6-3 0,3 0 0,-10-2 0,-4-4 349,-2-2 1,-6 0 0,-2 9 0,-6-1 314,-3 0 1,-3 9 0,-7 2 217,-1 3 1,0 3 0,0 8 688,1 0-1487,-1 11 0,8 2-207,1 12 0,10 0 0,-2 0-2498,5-1 1,3-7 0,3-3 3143,5-3 0,6 8 0,11-5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125 320 11622,'-11'-14'2030,"8"3"-1510,-19 11 1,19-3-1,-8-2 1238,0-3-1213,-3-1-80,1 9 0,2 11-237,11 6 0,2 5-295,7 3 0,4-12 0,12-4 0,0-7-136,0-2 1,-1-8 0,-2-3 0,-2-3 126,-4-5 1,-8-3 0,6-3 0,-3 1 236,-5-1 0,-4 0 1,-2 0-1,0 1 236,0-1 1,0 0 0,-2 3 0,-7 3 241,-7 2 0,2 12 1,-2-6-1,-4 3-68,-2-1 1,-2 4 0,-1 13-373,0 9 1,3 5 0,3 2 0,5 1-13,3 0-885,3 0 0,8-1 0,3 1-956,5 0 0,-3-11 1,12-3-1,5-3 1654,8 0 0,-2 0 0,7-8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7763,'0'14'585,"0"8"2535,0-19-486,0 8-2207,0-11 0,0 2 515,0 7-676,0-7 0,0 12 0,0-6-62,0 9 0,0-3 1,0 2-79,0 3 1,0-5 0,2 0-453,7-3 1,-4-3 144,12-8 0,-9 0 511,8 0-185,-10 0 0,8-11 101,-6-5-219,-5 5 6,8-11 0,-11 16-78,0-10 0,0 7 476,0-7 0,0 8 0,-3-6 13,-5 3 1,2 3 0,-10 8-1,-1 2-44,3 7 0,-5 4 0,11 12 0,2 0-304,4 0 1,2-1 0,2-2-522,7-5 0,4 2 1,12-11 0,0-2 0,0-3 0,-1-3 136,1 0 1,-8-11-1,-4-6 239,-2-5 1,-2-3 47,-9 1 1,0 7-2346,0 1-146,-11 10 0,5-5 2492,-10 11 0,10 11 0,-5 3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199 224 7622,'-17'0'2594,"3"-3"-537,3-5-1052,3 5-480,19-19 1,-8 16 1148,5-10-938,-5-1 1,-6 1-333,-5-1 1,-6 15-75,-11 2 0,3 11 216,6 13-554,5-10 1,11-3-60,0 0 1,3-8-304,5 5 0,6-5 185,10-3 1,-2-3 0,-2-2 0,-4-6 173,3-3 1,-8 6 0,0-6 0,-2 0 0,-1 0 385,-3-5 0,-2 5 0,-3-2 231,0-3 0,-3-1 0,-5 4-34,-8 8 0,-6 5 0,-3 3-140,0 0 1,0 11-1,1 5-102,-1 6 0,3 3-231,5 0 1,-2 8-1,11 0-76,2-3 0,4-2 1,2-4-382,0 1 0,11-3 1,5-5-227,6-9 0,3-5 0,0-3 289,-1 0 1,-2-11-1,-5-6 1,-6-2 66,0 2 1,-8-5 0,5 6 208,-5-6 0,-14 5-330,-6 1-554,-5 10 0,0-2-534,6 16 0,5 6 0,11 11 0,0 0 1437,0-1 0,11 12 0,2 3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2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220 149 7717,'-13'0'3469,"2"-11"-2988,11 9 0,0-12 0,-3 8 434,-5-2-411,5 0 0,-11 0 1452,6-1-1451,5 1 256,-19 8 0,17 0-347,-12 0 0,9 3 0,-9 5 0,1 9-173,2 5 1,3 2 0,11 1-322,0 0 0,0-9 1,3 1-69,5 2 0,6-8 0,11-3-149,-1-5 0,-7-3 1,-3-3-1,-1-2 198,1-3 0,-8-12 0,5 4 0,-3-6 273,0-3 0,0 0 0,-8 1 83,0-1 0,-2 0 1,-4 0-1,-5 3 295,-3 6 1,6 5 0,-8 11-1,-4 0 971,-2 0-1126,-2 0-149,-1 22 0,8-6-381,1 17 116,10-5 83,-16 8 0,20-9-482,-7 6 1,9-5 308,9-4-21,-7-10 0,20-3 1,-5-11-1088,5 0 1,-6 0-1,1 0-313,2 0 1,-5-8-1,2-3 1528,4-3 0,2-2 0,2-9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64 8951,'-17'-9'3807,"1"1"0,7 0-2059,-7 8-1243,10 0 0,-13 11 433,11 5-558,0 6-180,-3 3 1,8 0 68,-5 0-344,5-1 0,14-7-79,5-1 51,6-10 0,-5 5 0,-1-11-102,4 0 1,-7-3 0,1-5-1,0-9 169,0-5 1,-9-2 0,3-1 184,-5 0-188,-3 0 17,0 12 1,0-9 1289,0 5 1,-11 3-286,-5-2 1,-6 13-1,-3 0-768,0 9 0,9 13 0,2-2 1,3 5-428,5 2 0,4 1 0,2 0 1,0 0-348,0-1 523,0-10 0,8 0 0,3-9-7,3 4-365,2-1 1,1-8 232,-1 0 1,-2-3-1,2-5 1,-5-6-10,0 0 1,-8-8 0,5 6-374,-5-6 0,-3 5 0,-3 4 1,-2-1-1021,-3 0 1,-3 9-800,2-4 0,7 9 2376,-7 9 0,7 15 0,2 15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5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174 149 8199,'-14'-25'3222,"-8"11"-2028,20 3-580,-9 11 0,8 0 302,-5 0-597,5 0 0,-11 0 1,9 3 961,-4 5-739,1-5-189,-3 19 1,8-16-75,-5 10 1,5 1-1,3 10 116,0 6 0,3-5-472,5 5 1,6-17 0,11-8-195,0-5 0,-1-14 0,-2-5 0,-2-9 404,-4-8 0,-10 5 0,2-5 0,-5 6 368,-3 2 0,0 0 0,0 1-179,0-1 0,-11 8 0,-6 4 1578,-5 2-1578,-3 2 0,9 9 1,-1 0-21,-2 0 0,0 3 1,0 5-230,2 9 0,9-3-57,-9 2 1,12 1 0,-3 7-436,5 1 0,3 0 0,0 2-601,0 6 0,11-5-389,5 5 1,4-14 0,-1-5-1,-3-3-3663,4-6 5072,-9-2 0,11-3 0,-9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6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25 14468,'-11'-13'792,"6"2"0,-12 11 1,-2 2-1,0 7 1,0 7-80,2 6 1,12 6-1,-4 2 1,7 6-544,2 2 0,0-8 0,2 3 0,7-5-86,7-3 0,6-12 1,3-4-1,0-7-362,-1-2 1,-2-2-1,-2-7 1,-4-7-132,3-6 0,-8-11 0,0 0 676,0 3 0,-8 2 0,3 3 201,-12 1 0,1 7 0,-12 3-117,-2 3 0,-3 3 0,-3 8-1019,0 0 0,3 11-1108,6 6 0,8-6 1,16-3 1775,8-5 0,6-3 0,3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59.3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44 8243,'0'-15'1065,"0"-1"0,-2 11-752,-6-3 0,5 8-129,-5 8 0,6 5 0,2 10 0,0 3 23,0 5 0,0-3 0,0 11 0,0-1-48,0-1 1,2 6 0,4-4 0,1 2-34,-1-2 1,-4 5 0,-2-5-66,0 4 1,8 6 0,0 3 0,-3 5-1,-3-1-57,-2 1 0,8 5 0,0-5 1,-3 2 90,-2 6 0,4 2 0,1 2 4,-3 1 1,-2-3-1,-3-3 1,0-4 145,0-4-228,0 9-463,0-16 556,0 8-231,0-11 225,0 11-50,0-8 1,0 15-1,0-10-18,0-2 13,0-3-247,0 8-426,0-8 452,0 7 182,0 1 171,0-8-96,0 18 1,-3-15-94,-5 10 1,6-11 0,-6 3 33,6-5 1,2-2 0,0-1 141,0 1 1,0-1-1,0-2 1,0-3-150,0-2 1,0-3-1,0 5 1,0-2-1,0 0-12,0-3 0,0 0 0,0-8 48,0 3 1,0 3 537,0-3-523,0-6 1,-8 11 302,0-5-338,0-5-1,8 8 1,0-1 0,0-4 73,0 9-64,0-9 331,0 15-226,0-19 0,-7 19 0,-1-8-143,3 0 113,2 8-33,3-18 1,0 8-9,0-11 1,0 8 0,0 0 0,0-3 125,0-2-121,0-3 162,0 0-179,0 0 0,0 8 64,0 0 109,0 11-168,0-17 1,0 19 247,0-5-244,0 5 0,0 2 0,0 1 8,0-1-67,0 0 1,0 1-124,0-1-18,0 1 187,0 9 1,8-7 17,0 5 0,-1-5-63,-7-2 1,0-1-116,0 1 0,8-1 99,0 1 1,0-1 30,-8 0 1,0 9 0,0-1-1,0 0 18,0 3 1,2-8 0,3 5 0,3-5-21,-3-3 1,-2 1-1,-3-1 1,0 0 49,0 1 1,0-3-133,0-6 94,0 6-84,0-8 1,0 0-1,0-2 1,0-3-1,2 2-232,6 4 181,-5-9 0,7 13 0,-10-10-367,0-3 419,10-2 0,-7-3-220,5 1 0,-3-11 0,0-11-2591,3-15 2852,-1-13 0,4-41 0,2-5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0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279 117 7630,'-13'13'295,"3"-3"-49,0-10-49,7 0 0,-7 0 1,7-8 437,-4 1 103,4-1 0,-7 5 1,7-2 1455,-5-2-485,-4-1-756,-1 8-378,2 10-189,1-7 735,7 17-413,-7-7-371,0 10 1,7 1 329,-5-1-296,6 0-211,2 0 0,0-7 160,0-1-256,0-10-512,0 6 144,0-1 1,10-10-26,6 0 1,2-18 0,-3-13 0,-7 3 44,-5 2 0,-3 3 0,0-3 0,0-3 69,0-1 0,-3-1 1,-5 7 575,-7 1 0,2 10 1,-3 6 309,-2 4 1,0 6-1,0 4-290,3 9 1,2 4-173,-3 4 1,3 1-370,6 6 171,4-5 42,-7 18 0,10-18 0,2 2-28,6-10 1,-3 3-1,11-8 1,2 0-490,2-6 0,4-7 0,-1-7 81,0-9 0,-7-5 1,-4-2-1,-1 0 84,-6 0 1,-2 0 0,-3-3 0,0-3 374,0-1 1,-3 6 0,-2 9 0,-6-1 276,-1 3 0,-4 3 0,-7 10 150,0 0 0,2 10 0,3 6 0,5 5-185,3 2 0,-1 8 0,6 2 0,-2 1-210,1-1 1,12 6 0,4-8-1,3-5-14,5-8 1,2 0-1,4-10 1,-1-3-456,0-3 1,0-9 0,1-4 0,-4-2-198,-4-5 1,2-10 0,-11-3 0,-1 3 489,-4 2 0,-2 3 1,-2 2-1,-6 3 633,-8 2 0,-4 4 0,-3-4 50,-1 8 1,1 6 0,0 2 0,2 2-222,6 6 1,-3 5-1,10 10 1,3 0-656,2 1 1,3-1-1,3-3-737,5-4 1,4 2 0,12-10 0,-1-3 997,0-3 0,0-22 0,1-6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1.2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91 7761,'-10'12'1554,"7"-1"1,-9-11-168,4 0-1076,5 0-134,-7 0 1,7 0 126,-4 0 182,4 10 237,-7-7 36,10 17-752,0-7 1,2 0 144,6-5 0,2-8-571,6-8 1,-6 3 0,-10-13 203,0-8 0,0 3 621,0-8 0,-2 5 578,-6 3 0,-5 10-561,-10 5 1,2 8 0,6 8-1,4 7-423,1 6 0,-3 23 0,-10 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7710,'-25'-11'1094,"8"8"1332,1-5-1689,10 5 677,-16 3-549,20 0-129,-20 0 0,16 0 521,-10 0-836,10 11 0,-5-5 1,11 10-24,0 3 0,0 3 0,0 3 0,3 0-223,5 0 0,-2-12 0,7-2-179,-2 0 1,9-8 0,-4 5-1,6-8 1,3-8 83,0-8 0,-9-6 0,1-6 0,-1-5-473,-2-8 0,0 5 1,-9 0-1,3 3 390,-2 0 1,-3 0-1,-6 9 786,-5-1 0,-6 3 0,-11 5 799,0 9-1219,1 5-103,-1 14 1,3 3 375,5 11-40,-5 0-119,9 10-318,-1-7 0,3 16-190,11-11 0,0 8 0,3-8-196,5-3 1,-3-10 0,12-7 0,2-2-223,3-5 0,3-6 1,0-11 268,-1-14 0,-10 0 0,-6-8 0,-5 6 67,-3 2 1,0 0 0,0 1 0,-3 2 242,-5 5 1,3-2 0,-12 8-405,-2-3 1,5 9 0,-2-1-707,-4 12 0,7 5 0,-1 8 0,3-3-1705,5 4 2685,4-9 0,13 22 0,2-6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1.5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1 140 7761,'0'36'2900,"2"5"527,6-10 1,-3 0-3247,11-8 0,-1-10 0,8-5 0,1-5-346,-1-3 1,-8 0-1,-2-3 1,0-5-22,0-7 1,-8-6-1,3-2 1,-5 0 249,-3 0 1,0-1 0,0 1 0,-3-3 259,-5-5 1,3 6 0,-10-6 144,-3 5 0,-3 13 1,-2 5-73,-1 6 0,4 12 1,2 8-82,2 10 1,11 6 45,-3 5 0,6 2-329,2-10 1,0 0-1,2-8 1,4 0-1,4-2-265,3-6 1,2-4 0,8-11 1,1 0 1,-1-3-1,-2-5-300,-6-7 1,-5 2-1,-10-3 1,0-4 402,0-9 1,0 4 0,-2-6-1,-3 2 401,-3-2 1,-8 6-1,6-6 137,-3 5 1,5 13-333,-7 5 0,10 8 0,-3 8-93,5 7 1,3-2 0,0 3 0,0 2-1545,0 3 1,0 2-485,0 0 1,3-2 2041,5-6 0,5-5 0,10-10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2.0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47 604 7756,'-13'0'1084,"2"0"0,11-2-886,0-6 0,0-5 0,0-10 1,0 0-92,0-1 1,0-1 0,0-4 0,0-2 126,0 3 1,0 2-1,0 3 1,0 0-37,0 0 1,-2-8-1,-3 0 1,-3 2-31,3 4 1,2 1 0,3 1-31,0 0-151,0 0-504,0 0-112,0-1-2129,0 1 2758,0 10 0,10 3 0,3 10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2.2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23 7753,'-23'-10'0,"8"7"844,-1-4 1935,11 4-2360,-5 3 0,20 3 0,5 2 0,6 5-141,2 3 0,0 10 0,1 11 0,-1-1-13,0 1 1,8 7-1,0-5 1,-3 0-560,-2-5 0,-3 3 1,1-3-2833,-1-3 3126,0 8 0,0-10 0,0 8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02.4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557 24 7766,'-23'-13'4274,"0"3"-1314,-1 10-1928,11 0-415,-7 10-297,17 3 1,-17 13-130,4 4 1,-4-1 0,-6 10-172,-5 2 1,-5 3 187,-11 2-254,1 0 73,-1 1 1,9-8-1315,-1-1 1287,11-9 0,-6 14 0,11-6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7:12.28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323 349 9359,'-3'-15'1434,"-2"-1"-379,-3-2 1,0 5 0,8-2 0,-2-1 803,-6 3 0,3 3 0,-8 7-708,3-4 1,-1 4 574,4-5-1481,4 6 0,-7 4-279,10 6 1,0-3 7,0 11-16,0-11 0,2 5-14,6-10 0,-3 0-198,11 0 596,-11 0 1,3-10-32,-16-6 0,-3 4 0,-7-1 0,3 2 60,-3 6 0,5 3 0,-2 2-162,-4 0 1,1 2-1,3 6 1,7 7-318,6 6 1,2 2 0,2 0-94,6 1 1,-3-9 0,11-2 0,2-3-29,2-5 0,3-2 1,1-3-38,-1 0 0,0 0 1,-2-3 48,-6-4 1,-4-6 0,-11-10 0,0-1 226,0 1 1,0-8 0,0-2 0,-3-1 126,-5 1 0,3 2 0,-10 8 0,-3-1-39,-3 1 1,-2 10 0,-1 5 0,1 6 537,0 2 0,0 10 0,0 6 1,-1 7-583,1 8 0,10-3 0,3 11-54,0 2 0,7-7 0,-5-1 0,14-7 0,4 0 0,3-3 0,10 3 0,8-18 0,0-3-1,2-3 1,-4-2 0,7 0 0,-3-2-665,-4-6 1,-3-5 0,-6-10 149,-4 0 1,-6-1 0,-10 1 0,0-3 462,0-5 0,0 6 0,-3-6 0,-4 5 271,-9 3 0,-4 2 0,-6 3 0,-3 5-125,-2 3 0,0 2 0,8 11 0,0 4 628,0 9 0,0 7 0,-1 5 0,4 6-693,4 2 1,3 0 0,8 5 0,-2-4-30,1-4 0,14-2 0,8-8 0,4 0 0,3 1 0,8-9 0,0-2 0,0-3-275,3-4 1,-8-6 0,5-6 0,-8-4-94,-8-3 1,3-2-1,-10-9 1,-3 1 212,-2 0 0,-3-8 0,0-2 0,0-1 227,0 1 1,-8 2 0,-2 7 0,-3 4 279,-5 4 0,5-2 0,-3 10 0,-2 3-115,-2 3 0,-4 12 0,4 6 0,2 4-102,2 3 0,11 8 0,-5 0 0,2 0-135,0 3 0,1-8 0,9 4 0,6-4 0,7-3 0,6-7 0,2-3 0,0-3-119,1-5 1,-1-2-1,0-3 1,0-3-253,1-4 0,-4-6 1,-2-11-1,-5-1-607,-3-6 810,-2 5 147,-8-8 0,0 3 0,-2-2 0,-4-1 1,-4 1-1,-5 5 35,-11 2 0,3 5 0,-8 6 0,2 7 779,-2 5 0,6 3 0,-6 3 0,5 5-793,3 7 0,2 13 0,3 6 0,5 0 0,3-1 0,2 8 0,8-5 0,3 1 0,4-7 0,9 4 0,12-6 0,3-4 0,-3-6 0,6-13 0,0 3 0,-1-6 0,1-2 0,-3-2 0,-8-6 0,0-5-178,0 0 1,-10-8-1,-5 3 1,-6-7 98,-2-6-42,0 0 119,0 7 0,-2-7 0,-9 1 0,-7 1 0,-7 3 0,-1 6 232,-3 4 1,-1-2-1,-1 10 1,-6 3-231,1 3 0,-5 15 0,10 7 0,5 11 0,8 5 0,0-7 0,8 4 0,0-2 0,-1 0 0,6 0 0,13-8 0,7 0 0,6 1 0,10-9 0,2-2 0,1-3 0,0-4 0,4-4 0,-4-4 0,-1-6 0,1-8 0,-3-4 0,-11-4 0,-2 1-605,-2 0 311,-11 0 291,5 0 1,-10-1 0,0 1-1,-2 0 1,-6 0 0,-7 0 230,-6-1 0,-10 4 0,0 4 1,0 9-229,-2 4 0,7 3 0,-5 3 0,5 4 0,3 9 0,0 7 0,2 5 0,6 6 0,7 2 0,5-5 0,3 5 0,3-2 0,5-6 0,4-2 0,14-3 0,3-2 0,2-6 0,7-5 0,-4-10 0,-1 0 0,1 0 0,4-2 0,-7-6 0,-5-7 0,-8-6 0,3-2-54,-19-1 0,9-6 0,-11-1 0,0 0 0,0 0 0,-3-3 80,-5-2 0,-4 0 0,-12-3 0,-1 8 29,-6 6 0,2 4 0,-7 5 0,0 9-55,0 4 0,0 6 0,-3 7 0,8 13 0,5 3 0,6 13 0,4-1 0,9-2 0,4 8 0,3-8 0,5 3 0,5-3 0,6-2 0,17-6 0,-7-10 0,5-5 0,3-3 0,-1-2 0,-4-8 0,2 0 0,-3 0 0,-10-10 0,-3-6 0,1-4 0,-3-4 0,-3 1 0,-10 0 0,0 0 0,0 0 0,0-3 0,0-3 0,0-1 0,-10-1 0,-3 10 0,-10 3 0,0 2 0,-1 11 0,1-5 0,0 10 0,0 3 0,-1 4 0,1 9 0,3 4 0,4 4 0,8-1 0,6 8 0,2 0 0,0-3 0,0-2 0,2-11 0,6 1 0,8-1 0,4-2 0,3-3 0,1-10 0,-1 0 0,0 0 0,0-10 0,1-5 0,-4-6 0,-4-2 0,4 0 0,-17-1 0,7 1 0,-10 0 0,0 0 0,0 0 0,0-1 0,0 1 0,-10 0 0,-6 2 0,-4 6 0,-3 7 0,-8 6 0,0 4 0,2 6 0,3 7 0,3 14 0,3 4 0,2 3 0,2 6 0,11-6 0,-3 0 0,6-3 0,2-4 0,7-4 0,4-4 0,2-5 0,5-9 0,2-4 0,6-3 0,2-3 0,3-4 0,-7-4 0,-9-9 0,3-1 0,3-5 0,-8-2 0,-6 5 0,-4-1 0,-3 1 0,0 0 0,-3 2 0,-4 3 0,-9 3 0,-4 2 0,-4-3 0,1 9 0,0 4 0,0 3 0,-1 0-363,1 0 1,3 10-3416,4 6 1,8 5 3777,16 2 0,5 0 0,10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11:33.247"/>
    </inkml:context>
    <inkml:brush xml:id="br0">
      <inkml:brushProperty name="width" value="0.17143" units="cm"/>
      <inkml:brushProperty name="height" value="0.17143" units="cm"/>
      <inkml:brushProperty name="color" value="#00A0D7"/>
    </inkml:brush>
  </inkml:definitions>
  <inkml:trace contextRef="#ctx0" brushRef="#br0">361 1880 7716,'-12'0'8664,"1"-2"-7888,11-6 0,0-5 1,0-13-1,0-2-555,0-3 1,0-10 0,0-1-1,0-9-181,0-11 1,0-5-1,0-5 1,0-3 63,0-2 1,0-9 0,0 7-1,-2-4 278,-6-5 1,5 8-1,-4 3 1,4 5 11,3 2 0,-8 11 1,1 5-1,1 5-249,4 2 1,2 3 0,0 3 0,0 5-260,0 3 0,0-6 0,0 8 0,0 3 222,0 2 1,0 10 0,0 1-211,0-3 1,0 5 160,0-3 0,0 9 105,0-9-313,0 11 1,-3-13 2,-5 10 64,6 1 70,-8 7 94,10-11-31,0 9 43,0-9 0,0 14 0,0 5-75,0 7 1,-8-2-1,-2 2 1,-3 4-31,-5 1 0,-3 6 1,-2 2-1,0 6 31,-1 2 1,1-8-1,0 3 1,0-5-9,-1-3 0,12-7 1,1-3 5,1-3 1,10-5 0,-3-13-7,9-7 0,12-13 0,-3-6 0,6-2 77,2-5 0,0 7 0,0 1 1,1 2 131,-1 0 1,-8 0 0,1 10 0,2 6-61,2 7 0,4 5 0,-1 3 0,0 0-78,0 0 0,0 3 0,1 5 1,-1 7-155,0 6 0,0 2 1,3 3-1,2 2-390,3 3 1,0 0 0,-10-8 0,-3 0-1057,-3 1 1,1-1-1,7 0 910,0 0 0,-2-7 1,-3-3 606,-3-3 0,1-2 0,7-8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99 297 7805,'-8'-16'1206,"-3"2"0,0 0-317,0 0 1,3-2-1,5-6 2019,-5 5-2079,5 6 1,-11 14-518,6 5 1,5 6-1,-5 11 1,5 0 27,3-1 1,3-2 0,5-5-422,9-9 0,-4-5 1,4-3-8,2 0 0,0-3 1,-2-5-1,-6-9 41,0-5 0,-8-2 1,8-1-1,-3 0-19,0 0 0,0-8 1,-8 0 660,0 3 1,-8 3 0,-3 5 87,-3 5 1,-2 6-1,-9 11 266,0 0-741,12 11-262,2 14 0,2 2 90,1 6 1,0 3 0,8-3-126,0-3 1,11-5 0,5-8-535,6-9 0,3-8 0,0-6-1371,0-2 1,-9-11-1,1 2 1994,2-5 0,-8-2 0,0-1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6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273 223 7788,'-25'-14'3195,"12"3"-2596,2 11 0,8 0 132,-5 0 1,5 3-413,-5 5 1,-3 6-1,2 11 1,4 0 1940,2-1-2055,3 1 0,3-3 0,5-5-337,9-9 0,-4-14 0,1-5 0,-3-2 90,-5-7 1,-4 7 0,-2-4 0,0-2 21,0-3 0,0-11 0,0 0 0,0 3 277,0 2 0,-11 3 1,-2 1-1,-4 2 639,1 5 1,-1-2 0,-8 11-545,1 2 0,7 3 0,1 6 0,-4 5 40,-2 9 1,6 13-145,-1 3 1,12 3 0,-3-6-268,5 3 1,3 0 1,3-8 0,5-3-334,8-6 1,1 4 0,5-12-28,5-3 1,4-2 0,-7-6 0,-2-5-32,-5-8 0,2-6 1,-11-3 240,-2 0 0,-3-8 0,-3 0 178,0 3 1,0 11-1,-3 5-166,-5 3 0,2 3-3821,-10 8 3977,10 0 0,-5 11 0,11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7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272 198 7834,'-24'0'1464,"10"0"-1220,-8 0 0,19 0 1644,-19 0-838,19 0-575,-8 11 0,11-5 1,0 10 181,0 4 1,3-9 72,5-3 1,-2-5-439,10-3 0,-7 0 0,4-3-262,-2-5 0,-2 2 0,-9-10 1,2-4-49,7-2 0,-7 6 0,7-1 0,-7-2 180,-2-3 1,-11-3 0,-5 1-1,-6 2 1169,-3 5-1053,0-5 829,1 19-511,-1-8-114,0 11-53,0 11 17,12 3-275,-9 22 0,16-6-399,-10 11 218,10-10 0,-5 7-100,11-5 1,11-8 0,6 2-1,5-7 36,2-1 1,1-8 0,0-3 0,2-5-277,6-3 1,-13-8 0,2-3 0,-6-3 134,-2-5 1,-9-3 397,4-3 0,-7 0 1,-4 3 26,-7 6 0,4 5 1,-12 11-344,-2 0 0,5 0 0,1 2 0,-1 7-962,0 7 1,9 6-1,-4 3 1,7 0 1094,2-1 0,11 1 0,2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25 7755,'-25'0'1219,"1"0"269,-1 0-732,11 0 1,-8 0 78,6 0-39,-6 0-447,8 11 1,3-5 75,11 10 1,0 1-1,0 7-297,0 1 1,8-8 0,3-4-219,3-2 1,2-2 14,9-9 0,-8-3 0,-4-5 172,-2-9 0,-2-5 1,-9-3 214,0 1 1,-3-1 99,-5 0 0,2 11 0,-10 6 552,-4 5-580,-2 14-136,-2 3 1,7 11 66,1 0 86,10 10-148,-16-7-101,19 8 26,-8-12 0,11 1 0,0 0-159,0 0 0,11-12 0,6-4-295,5-7 0,3-2 109,-1 0 0,-2-11 1,-5-5-1,-9-6 108,-5-3 1,-3-2 309,0-6 0,0 5 0,-3-5 641,-5 6 1,-6 5-496,-11 5 0,3 9 0,3 16-398,3 9 1,10-4-1,-2 4 1,5 2-219,3 3 0,0-5 0,3-4-942,5-2 1,6 6-138,11-9 1,-9 0 0,1-10-3157,2-7 4454,-8 7 0,11-20 0,-8 8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 7964,'-24'3'1053,"-1"5"0,3-3 0,3 9 0,5 0 1189,3 0-1002,-8 2-257,16 9-503,-8 0 0,11-1 1,0 1 120,0 0-537,0-11 105,11 8-12,3-20 1,2 9 0,1-13-231,2-7 0,-8-4 0,-3-12 172,-5 0 0,-3 0 0,0 1 1,0-1 203,0 0 1,0 9 0,-3 2 0,-2 0 229,-4 0 1,-2 9-1,3-3-232,-8 5 0,2 14 0,-3 5 1,1 6 299,2 3-393,3 11-35,0-9 1,8 9 0,-5-11-54,5 0 0,6-1 0,5-2 0,9-5-404,5-9 0,3-5 0,-1-3 0,1 0 6,0 0 0,-9-11 1,-2-6-1,0-5-57,0-2 0,-9-1 0,3 0 1,-5 0 124,-3 1 1,-3 7-1,-5 3 339,-8 3 1,-6 3 0,-3 8-1783,0 0 1,3 3-2884,6 5 4536,5-5 0,22 19 0,2-8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9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99 9223,'0'14'2485,"0"-3"1,-11-11-1720,-5 0 1,-6 0-1,0-3 644,5-5-1004,-5 5 0,8-8 152,-10 11 440,-1 11-164,11-8-517,3 19 0,3-8 0,0 11-307,2-1 0,12-7 1,5-3-1,2-3 76,7-6 1,2-2 0,2-3-612,1 0 0,0 0 0,-3-3 1,-6-5 426,-7-9 0,2-5 0,-3-2 1,-3-1 255,-2 0 1,-3 0-1,-3 1 190,-5-1 0,3 3 0,-12 5 106,-2 9 1,-3 5 0,-3 6 0,0 5 346,1 9 157,-1 5-322,11 14-239,-8-9-160,19 9 0,-8-11 1,11-1-732,0 1 0,3-11 1,5-6 289,9-5 1,5-3 0,3 0-595,-1 0 0,-7-11 1,-3-6-321,-3-5 0,-3 6 1,-8-1-1,0-2-4899,0-3 6017,0 8 0,11-19 0,3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50 7723,'0'-24'2367,"0"10"1,-11 3-1508,-6 11 1,4 3 0,-1 5-583,3 8 0,-6 6 0,9 3 0,3 0 82,2 0 1,3-1 0,0 1 0,0 0-204,0 0 1,11-9-1,5-2-307,6-3 1,3-3 0,0-8 126,0 0 1,-3-11 0,-3-8 199,-3-11 1,-10 2 0,2-5 340,-5 6 0,-3 2 0,-3 3-15,-5 5 0,2 4 0,-10 7 0,-3-2-172,-3 2 0,-3 4 0,0 4-1217,0 7 1,3 4-1,6 12 567,8 0 1,5-9 318,3 1 0,11-1 0,3 9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0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7760,'-25'-11'0,"8"9"0,1-7 970,-1 7 0,1 2 1,-1 0 1025,-2 0 0,5 2-1500,-2 7 1,2 4 0,-2 12 0,7 0-97,7 0 1,2-1 0,0 1-227,0 0 1,0-9 0,0 1 0,2-1 134,7-2 0,4-3-632,12-11 179,-11 0 0,8-3 0,-8-5-150,-1-8 0,7 2 0,-12-3 0,-3-2 197,-2-3 0,-3-3 1,0 1 471,0-1 1,-3 8 0,-5 4 0,-8 2 355,-6 5 1,-3 3 0,0 6 30,0 5-321,-10 6-110,18 22 1,-16-6 373,17 11-538,5-10 1,-9 7 0,12-8-712,3 3 512,2 0 1,11-16-1,3-3 1,3-1-352,5 1 1,6-8 0,5 2 0,3-8 35,-3-8 0,-2 2 1,-6-10-1,-3-4 69,-2-2 1,-12-2-1,3-1 1,-5 0 295,-3 0 1,0 1 0,-3 2 677,-5 5 0,-6-2 0,-10 11 0,-1 2 299,0 3 1,0 3 0,1 0-1612,-1 0 1,8 3-2736,1 5 1,10 6 3350,-2 11 0,27 0 0,9-1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224 149 8279,'-9'-16'0,"-2"2"840,-2 3 1,4 0 0,-7 5-1,-1 1 1,4 8 0,2 10-1,2 9 1,1 3 633,3 0 0,2 0-1325,3-1 1,3-2-1,5-5 1,8-9-203,6-5 1,3-6 0,0-2-61,0-4 0,-9-18 0,-2 2 0,-3-2 130,-6-1 1,-2 3 0,-3 1 101,0-1 0,-11 0 0,-5 3 932,-6 6 1,-3 5 0,-3 16 269,-5 12-910,6-1-49,-9 20 49,11 0-1,12-9-213,-9 9-1,19 0-235,-8-9 0,11 9-148,0-11 0,0-9 0,3-2-100,5-3 379,6-3-4,10-8 1,1 0-590,0 0 0,-3-19 0,-3-6 1,-5-2 404,-3-1 1,-3 3-1,-8 1 1,0-1 308,0 0 1,0 9 0,-3 2 0,-5 0-352,-8 0 1,2 9 0,-3-3-1167,-2 5 0,8 6 1,3 5 200,5 8 0,3 6 0,0 3 0,0 0 1103,0 0 0,0 10 0,0 4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149 143 7819,'-14'0'1533,"1"0"430,4 0 1,4 0-835,-12 0 0,9 3-742,-8 5 0,10 6 0,-2 11 390,5 0 0,3-1-406,0 1 0,3-3-375,5-5 0,-2-6 0,10-11-10,3 0 0,3-11 0,0-6 0,-2-8-290,-4-8 0,-8 6 0,6-6 276,-3 5 0,-3 4 1,-8-1 1572,0 0 0,-2 3-482,-7 6-644,-4-6 0,-12 19 1,0-3-194,0 12-230,1 8 179,10 10-166,-8 12 1,16-6-1,-7 9 1,2-3-1,5-6-165,3-3 1,3-2 0,3 0-213,5 0 0,-2-12 0,10-4 168,4-7 1,2-4 0,0-7 0,-3-4 131,-3-1 1,-7-8 0,4 5 0,-2-7 47,-5-9 1,-3 5-1,-3-5 247,0 6 0,-11 5 1,-6 5 99,-5 9 0,6 5 0,-1 3 0,-2 3-202,-3 5 1,0 6 0,3 13 0,5 4-337,3 2 1,3 0 0,8-9 0,0 1-7193,0 0 7403,22 0 0,-6-1 0,20 1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2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198 124 7765,'-13'0'3057,"-9"0"-2628,19 0 1646,-19 0-1364,19 0 0,-11 0 0,6 0 622,-8 0-1066,-6 0 0,5 0 1,3 3 807,3 5-800,-8 6 0,16 2 9,-5 1 1,5-1 0,3 9-253,0 0-84,0-11 0,11 5 1,6-11-25,5-2 1,-6-4 0,1-4 0,2-4 0,0-5-71,-2-3 0,2-2 0,-11-9-261,-2 0 352,-3 1 1,-3-1 0,0 0 505,0 0 1,0 1 0,-3-1 541,-5 0 1,-6 11 0,-11 6-583,0 5 1,3 6 0,3 5-219,3 9-119,10 16 1,-13-6 0,11 6 0,2-5-61,3-3 0,3-9 1,3 1-341,5 2 0,-2-8 0,10-3-32,4-5 0,-1-6 1,0-2-1,-5-6-31,-3-3 1,-3-3 0,-8-7-241,0-1 0,0 8-2837,0 1-2200,0 10 5666,0 6 0,-11 14 0,-3 11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149 320 9088,'-13'-11'1152,"2"8"1,11-11-1003,0 6 1023,0 5-23,0-8 0,-3 11-398,-5 0 0,2 0-242,-10 0-208,10 0 0,-8 8 0,9 3 1,-3 3-112,2 5 0,3-5 0,3 3-252,0 2 1,3 3-144,5 3 0,6-12 0,11-4 67,0-7 0,-3-4 0,-3-7 0,-5-7 104,-3-6 1,0-3-1,-6 0 1,3 1 379,-2-1 1,-3 0-1,-3-2 9,0-6 0,-3 5 0,-3-5 0,-5 8 264,-2 9 0,-4 5 0,-8 11-191,1 0 0,-1 3 0,0 5 0,3 8 146,6 6-341,-6 3-165,19 0 1,-8 0-110,11-1 0,0-7 0,0-1-210,0 4 1,11-9 0,5-3 0,6-5-220,3-3 0,-3-3 0,-3-3 0,-2-5 105,2-2 0,0-4 0,1-8 1,-7 1 83,-2-1 1,-2 0-1,-9 0 379,0 1 1,0-1 0,-3 0 61,-5 0 0,-6 3 0,-11 6-1102,0 8 1,3 8-1,6 8 1,5 11-901,0 11 0,8 6 1841,-5 5 0,5 6 0,3-8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174 124 7723,'-9'-16'412,"1"-1"1,-3 12-1,6-6 1995,-4 0-1421,1 8 0,5-16 69,-5 10-885,5 1 1,-8 11 0,9 5 79,-7 9 1,7 5 0,-7 2 0,7 1 0,2 3 8,0 5 0,0-6 0,2 3-267,7-10 1,-4-7 0,12-7 20,2 2 1,3-2-1,0-15-4,-6-7 1,-2 2 0,-8-2 0,2-6 45,-3-9 0,-2 4 0,-3-6 0,0 5 331,0 4 1,-3 2-1,-2 2 1,-6 7 454,-3 2 0,-2 2 290,-9 9-733,0 0-50,0 11-149,1 3 115,-1 11-110,11 11-1,-8-9 49,19 9-103,-8-11-169,11 21 0,0-15 0,3 10-208,5-11 1,6-16 0,11-6-1,0-5-118,-1-3 0,-2-11 0,-2-6 1,-4-7 186,3-9 0,-8 5 0,-2-5 273,-7 6 0,-2 2 0,0 0 1,-2 3-123,-7 6 1,4 5 0,-12 11-809,-2 0 1,-3 2-1493,-3 7 1,12 4 0,4 15 2307,7 5 0,13 5 0,2 12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4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50 146 10210,'14'-11'1258,"-3"-2"0,-11-12 1,0 0-551,0 0 0,-3 12 0,-2 2 50,-4 0 0,-2 8-155,3-5-405,-6 16 160,1 6-263,2 10 1,11 1-1,0 0 1,0 0-1,0-1 1,0 1-136,0 0 1,11-3 0,5-3-1,6-5-210,3-3 1,0-3-1,-1-8 137,1 0 0,-3-11 0,-3-3 327,-2 1 0,-12-9 0,4 5 120,-7-5 1,-4-3 0,-7 1-238,-7-1 0,5 8 1,0 4-3152,0 2 1428,-3 2 0,0 12 1626,6 5 0,16 6 0,6 11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50 10096,'-25'-11'810,"8"9"0,1-7 0,-1 9 225,4 9 1,-9 2-297,5 5 1,3 6 418,-2-5-539,10 5-331,-5 2 1,3-7-88,0-1-91,0 1-59,8 8 1,11-3-1,5-6 1,3-5-242,-2 0 1,5-8-1,-6 5 1,6-8-69,3-8 1,0-3-1,-3-8 1,-6 2 193,-7-2 0,2-3 0,-3-3 287,-3 0 1,-2 1 0,-6-1 12,-5 0 0,3 3 1,-9 3-1,0 5 840,0 3 1,-2 3-157,-9 8-703,0 0 0,1 11 0,-1 5 543,0 6-560,11 3-87,-8 11 87,20-9 0,-9 9-138,0 0 1,8-9-1,-3 4 1,9-9-283,5-6 1,12-8-1,-4 6 1,6-3-354,3-5 1,0-4-1,-1-4 1,-2-7 126,-5-7 1,2 2 0,-11-2 589,-2-4 0,-3-2 0,-3-2 0,0-1 134,0 0 0,-3 9 0,-5-1 307,-9-2 1,3 8-451,-2 3 1,-1 8 0,-5 8-1613,6 8 1,5-2 0,11 3-5842,0 2 7318,0-8 0,11 11 0,3-8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94 7793,'-14'-11'1444,"3"8"1,3-11 0,-3 9-458,-3-4 0,6 1 0,-9 8 749,-2 0-1468,-3 0 1,6 11-56,-1 6 0,3 13 0,-2 3 0,5 0 1154,0 3-1160,8-9 1,-8 9-1,14-11-274,5-1 0,6-2 1,11-5-1,-1-9-177,1-5 0,0-14 0,-3-6 0,-3-5 182,-2-2 0,-12-9 0,3 0 0,-5 2 177,-3 4 1,0 2 0,0 0 0,0 1 641,0-1 1,-11 3 0,-5 3-301,-6 2 0,-3 12 0,0-1 470,0 12-578,1 7-110,-1 12 0,3 0-170,5 0 0,6-1 0,9 1 0,-4 0-143,-2 0 1,8-1 0,11-2 0,3-5-690,5-9 0,3-5 0,3-3 1,-3-3-552,-6-5 1,3-6-917,-10-11-1855,-1 1 4085,-8 10 0,0-8 0,0 8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6.7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199 198 8160,'0'-16'3972,"0"-1"-3000,0-2 1,0 5 0,0-2 419,0-4-670,-11 9 1,-3 0 204,-11 11-707,1 0 0,7 11 0,3 6 314,3 5-407,-8 3 0,16-1 1,-5 4 28,5 5 0,3-6 0,3 4-149,5-12 0,9-8 0,13-11 0,3 0-639,-3 0 1,-5-11 0,-6-6 0,-2-5 416,2-2 0,-8-1 1,-3 0-1,-5 0 310,-3 1 1,0-1 0,0 0 0,0 0 353,0 1 1,-3 7 0,-5 3 0,-8 3 526,-6 6 0,-3 2 0,0 3-91,0 0 0,1 11-369,-1 6 0,0 7-90,0 9-568,12-5 147,-9 8-147,19-12 0,-8 1 7,11 0 0,0 0 1,3-3 75,5-6 1,-3-5 0,12-11-989,2 0 1,3-3 0,0-5 709,-5-8 1,-4-4 0,-7 1 0,2 3 274,-2-4 0,-4 7 0,-2-4 0,0-2-80,0-3 0,-2 8 0,-4 3 0,-5 3-49,-3 0 1,6-1-1243,-8 9 0,10 11 0,-2 6 1433,5 5 0,14 14 0,3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0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7000,'0'16'1559,"0"-1"1,0-7-891,0 8 0,0-9 0,0 9 116,0 2-782,0 2 175,0-7 0,0 8 0,0-6 0,0 6 1,0-5 0,0-1 0,0 3-46,0 3 0,0 2 1,0 0-1,0 0-58,0 1 0,0-9 1,0 0-1,0 4 106,0 1 0,0 3 0,0 1-23,0-1 0,0-8 0,0 1 1,0 2-10,0 2 0,0-4 0,0-1 0,0 3-86,0 3 1,0 2 0,0 0 0,0 1-306,0-1 351,0 0-77,0 0 1,0 0 0,0 1 0,2-1 0,3 0 57,3 0 0,0 1-21,-8-1 0,0 0 51,0 0 1,0 8-82,0 0 0,0 0 6,0-8 1,0 0 75,0 1 39,10-1-99,-7 0 0,7 0-94,-10 0 1,8 8 87,0 0 0,-1 0-54,-7-7 55,0-1-11,11 0 1,-9 8 15,6 0 0,-5 2-10,-3-2 1,7-2-4,1 9 1,2-7-170,-2 8 162,-5-11-3,7 16 13,-10-18-33,10 18 1,-5-16 5,11 11 13,-11 0 12,16-3-6,-19 7-21,19-17 0,-18 18 11,4-5 1,6-3 4,3 3 1,-6-11 33,-2 3-40,5 5-41,-11-10 1,16 15-1,-10-10 1,2 8-86,-2-8-21,-5 10 120,17-15 0,-17 10-4,5-5 1,-3-6-49,2 6 0,-1 6-58,9 1 97,-10-4-9,6-1 1,-9-2-11,6 0 0,-6 10 225,6-2-85,5-5-111,-10 9 1,9-14 13,-4 10 1,-5-9 1,5 9 1,2-8-181,-2 8 174,10-11-57,-16 16 0,11-8-10,-5 10 1,-3-7 64,10 0 1,-9-11-5,1 3 0,4 5 19,-4 3 1,4 2 6,-4-2 0,-4 5 95,5-6-129,5 6 8,-11 3 1,16-1-139,-10 1 139,10 9 29,-15-17-760,17 25 612,-17-25 1,10 15 58,-5-15 0,-6 5 21,6-6 1,-3 6-24,3 3 1,-6-1-85,6 1 78,-5 9-282,7-7 473,-7 8-172,7-11-9,-10 1 219,10 10-201,-7-8 41,7 7-165,0 1 150,-7-8 1,7 8 5,-10-11-11,11 1 9,-9 9-12,8-7-12,1 8 0,-9-3 202,6 0 1,-3 3-196,3-3 1,-5-5-7,4 5 1,-4 3 146,-3-3-144,0 11 56,10-16 0,-7 10 3,5-5 1,-6-2-32,-2 10 0,8-11 1,0 3 0,-1 3 6,-7-3-174,11 11 82,-9-16 0,9 15 14,-11-10 1,2 8 41,6-8 222,-6 11-48,9-16-172,-11 18 50,10-8 1,-7 3 5,4 0 1,-4 0-23,-3 8 1,0-1 10,0 1 0,8-6-54,-1 6 1,1-6-31,-8 14 68,0-6-22,0-2 1,0 2 19,0 5 1,0-5 5,0 6 0,0 2 10,0-3 1,0 3 76,0-3 0,3-2-38,4 10 0,-4-2 13,5 2 1,-6 5-1317,-2-5 1265,0-5 7,0-30 1,0 1 1,0 34 126,0 8-288,11-13 175,-9 0 5,9 2-59,-11 1 1,0 4-107,0-9 1,2 7 243,6-8-85,-6 11-30,9-16 1,-11 13 15,0-15 0,0 7-19,0-7 0,0-8-42,0 7 1,0-7-190,0 0 110,10 5 176,-7-18 1,7 5-54,-10-15 0,0 5 153,0-6 0,0-4-1263,0-3 1,0-5-578,0-3 1675,0 0 0,0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7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7728,'0'14'857,"0"-1"-214,0-4 0,3-7 1727,5 7-186,-5-7-769,8-2-621,-11 0 282,0 0-567,-11 0 1,0 11 0,-8 3-1,5 3-111,3-1 0,3 1-340,8 7 1,3-2-219,5-5 0,-3-6 1,12-11-107,2 0 1,0-11 0,1-6 268,-4-5 1,-8-2 0,6-1 0,-3 0 133,-5 0 0,-4 9 0,-2-1 0,-2 1 282,-7 2 1,7 0-1,-9 9-25,0-3 1,-3 2 0,-8 14 730,5 9-1063,-5 5 0,20 3 0,-7-1 39,7 1 98,-9 0 125,8 0-674,-8-1 0,22-2 0,5-2-499,6-4 1,-5-10 0,-1 2-221,4-5 1,-7-12 0,1-2-1182,-3-2 0,-3-4 768,-8-8 1482,0 1 0,0-1 0,0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248 100 7766,'-14'0'1071,"3"0"1,11-3 0,-2-5 0,-4-9 0,-2-5-170,2-2 1,1 10-1,-3 6-641,5 5 0,-11 14 0,9 5 0,-4 6 0,4 3-58,2 0 0,3 0 1,0-1-336,0 1 1,8-8 0,3-4-101,3-2 1,-6-2 0,6-12 73,-3-5 1,6-6 0,-9-11 109,-3 0 1,-2 1 0,-3-1 894,0 0 1,-11 3 0,-5 3 1758,-6 2-2191,-3 12 0,0-6 225,0 11-420,1 11-1,-1 3 252,11 10-450,-8 1 38,19 0 1,-16 8 0,11 0-1,2-3 19,4-2 0,4-4-570,7 1 180,4 0 0,12-11 1,0-6-1,0-5-140,-1-3 1,-7-3 0,-1-3 0,1-5 231,-3-2 1,5-4-1,-11-8 1,-2 1 60,-4-1 0,-2 0 1,0 0-1,0 1 423,0-1 0,-2 3 1,-4 3-1,-5 5 376,-3 3 1,6-6-1,-8 9-362,-4 3 0,7 5 0,-1 8 1,0 8-204,0 6 0,9 3 1,-3 0-616,5 0 1,3-1-1,3-2-1394,5-5 1,6 2 0,10-11 1933,1-2 0,11-14 0,2-6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50 9189,'-11'-14'6311,"-3"3"-5062,-11 11-886,1 0 0,7 11 393,1 5-261,10 6-289,-5 3 1,0 0 0,8 11-55,-8-9 0,11 9 0,0-11 0,3-1-41,5 1 0,3-8 0,9-4-258,-4-2 76,1-2 1,7-12 0,1-5-411,0-9 417,-11-5 1,5-3 0,-11 1 0,-2-1-85,-4 0 1,-2 0 0,0 1-1,0-1 516,0 0 1,0 0 0,-2 3 0,-7 3 204,-7 3 0,2 10 0,-2-2-156,-4 5 1,-2 3 0,-2 3-1,2 5 579,5 9-735,-5 5-53,19 2-228,-19 1 70,20 11 1,-9-9 0,11 6 0,0-5 285,0-3 0,11-9-10,5 1 1,6-12-1035,3 3 1,-9-13 0,-2-6-1352,-3-3 0,-3 6 1567,-8-9 0,0 9-1908,0-8 2400,0 10 0,11-5 0,3 11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9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75 9262,'13'-14'2473,"-2"1"0,-13 7-1260,-7-2 1,4 11-1013,-12 13 0,12 6 0,-3 3 0,5 0 467,3-1-611,0 1 267,0-11-314,0 8 1,3-11-145,5 5 0,-3-7 0,9-18 156,-3-7 0,0 2 0,-5-2 0,2-4-123,-3-2 0,-2-2 1,-6-1 539,-5 0 1,3 9 0,-12 2 0,1 0 275,2 0 0,-8 9 0,5-3 759,-5 5-1044,-2 3 140,-1 11-124,11-8-107,-8 19-69,20-9-245,-20 12 41,19 11 1,-8-9-94,11 6 1,0-5-1,3-3 1,2-1-461,3 1 0,12-8 0,-4-4 0,6-2-168,3-5 1,-1-3 0,1-3 160,0 0 0,-9-11 1,1-3-1,-1-3-145,-2 1 0,-3-1-307,-11-7 1,-3 2-949,-5 5 1,3 6-1133,-12 11 3026,12 0 0,-6 0 0,11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72 8075,'-11'-25'1093,"6"3"1,-12 6-496,-2 7 1,0 9 0,2 9 0,6 7-273,0 6 1,8 11-1,-5 3 1,5 0 103,3-1 0,0 1 0,0-6-123,0 3 0,3-2-341,5-15 69,6-5 57,0-11 1,8-3-64,-6-5 1,-2-6 0,0-10 0,-3-1-254,-6 0 1,-2 0 0,-3 1 0,0-1 322,0 0 0,-3 0 0,-5 3-134,-8 6 2159,-6 5-880,-3 11-599,0 0-90,0 0 129,12 0-239,-9 11 0,8 3-353,-11 10 0,11 1 1,3 0 132,0 0-413,9-1 0,-9-7 1,11-1 178,0 4 0,11-1-1073,5-3 1,6-5-1,3-13 555,0-7 0,-9 4 1,-2-12-1,-3-2-57,-6-3 0,-2-3 0,-3 1 833,0-1 0,0 8 0,-3 4 420,-5 2 1,-6 2-219,-10 9 0,7 0-1111,1 0 1,10 3-4593,-2 5 5252,5-5 0,14 19 0,3-8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199 223 7641,'16'-8'-18,"1"0"0,-9-3 1,8 5-1,1-5 731,-3-3 0,-3 6 0,-11-8 0,0-4 0,-3-2 85,-5-2 0,2 10 0,-10 6 1,-4 5-1,-2 3 0,-2 0 1256,-1 0-1831,0 11 1,3 3 0,3 10 219,2 1-404,12 0-100,-6 0 237,11-1 0,0 1-378,0 0 0,3-3 0,5-3-205,8-2 1,6-12 0,3 3 227,0-5 0,-9-6 0,-2-5 0,0-8 39,0-6 1,-9-3 0,3 0-1,-5 0 188,-3 1 1,0-1 0,0 0 0,0 0 356,0 1 0,-3 2 0,-2 2 0,-6 7 327,-3 2 1,-2 2 0,-9 9 939,0 0-1050,0 0-274,1 11-147,-1 14-154,0 3-50,11 7 204,-8 1 0,20-8-251,-9 7 1,11-10-1,2-3 1,4-3-322,2-2 1,11-9 0,-2 6 76,5-3 1,3-3-1,-3-11 1,-3-2-278,-3-3 1,-7-12-1,4 4 1,-2-6 465,-5-3 1,-3 9 0,-3-1 171,0-2 0,-3 0 1,-3-1-498,-2 4 0,-8 8 0,5-6-1104,-3 3 1,8 5 1533,-2 15 0,5 4 0,3 12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347 149 9364,'-14'-11'0,"3"-3"880,0 0 1,8-8-1,-8 6 1,0-4 1460,-5 4-1941,-6 5-198,-3 11 16,0 0 1,9 11 0,2 5 0,0 6 2228,0 3-2115,9 0 1,-6 0-1,11-1-277,0 1 1,3-11 0,5-6-341,8-5 0,6-3 0,3-3 0,0-5 27,0-9 0,-3-5 0,-6-2 0,-5-1 35,0 0 1,-8 0 0,5 1 862,-5-1 0,-6 11-120,-5 6 1,2 5 0,-10 3 0,-1 3-159,4 5 1,-7 6 0,9 11 89,-2-1-346,7 1 0,-5 0 1,11 0-192,0-1 110,0 1-143,0-11 1,3 5-237,5-11 0,-2 1 1,10-9-446,3 0 1,3-3-1,0-5 584,-5-9 1,2-5-1,-11-3 1,-2 1 29,-3-1 0,-6 0 0,-5 0 433,-9 1 1,-5 7-1,-3 3 1,1 3 703,-1 6 1,0 2 0,0 6 0,-2 5-477,-6 9 1,14 5 0,-6 2-392,3 1 0,8 0 1,0 0-1,3-1-1765,6 1 1431,2 0-655,3-11 235,11 8 0,3-20 1,11 7-1207,-1-7 1,1-2-1,0-2 1875,0-7 0,-1-4 0,1-12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2.7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248 149 7796,'-11'-13'657,"-3"-1"710,-10 6 1,7 5-620,1-5-274,10 5-109,-16 14 1,17 3 0,-9 10-1,3 1 337,5 0 1,4 0 0,2-1-528,0 1 1,0-8 0,2-4-197,7-2 0,4-5 4,12-14 1,-3-6 0,-5-11 0,-9 0 339,-5 1 1,5-1 0,0 0 64,-2 0 1,-6 3 0,-6 3 0,-2 3 150,2-4 1,-7 9 592,-4 3-691,-5-6 1,-3 14 143,1 0-462,-1 11 0,8 11 0,4-2-87,2-4-109,-9 1 1,18 7 0,-7 1-77,7 0 0,13-9 0,5-2 1,6-3-484,3-5 0,0-6 97,-1-9 1,1-2-1,-3-8 1,-3 3 334,-2-4 0,-12-2 1215,4-2-837,-7-1 0,-4 3 0,-4 3 0,-5 5 275,-3 3 0,6-6 0,-8 9 0,-4 3-18,-2 2 1,6 3 0,-1 3 0,1 5-748,2 8 1,-5 6 0,11 3-1,2 0-1448,3 0 1,3-1 0,0 1 0,3 0-2125,5 0 3884,6-1 0,11 1 0,0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3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50 196 10987,'0'-25'2616,"0"1"-221,0-1-1997,0 11 1,-3 3-244,-5 11-42,5 11 1,-8-5-1,11 10 1,0 3 13,0 3 0,0-5 0,3-1-365,5 4 1,-2-7-3,10 4 1,1-12 258,8 4 1,-9-15 0,1-5 0,-1-3-46,-2-5 1,5-3 0,-11-3-1,-2 1-40,-3-1 1,5 0 632,0 0 0,-2 3 0,-15 3 317,-7 3 0,-6 10 0,-3-2 0,0 8 765,1 8-1206,-1 6-189,0 11-29,11 10-142,-8-7 1,20 8 0,-7-9 111,7 6-301,2-16 0,0 16 0,2-20 1,4 4-272,2-1 0,11-10 0,-2 2 0,5-5-284,3-3 0,-1-3 1,-2-5-1,-2-9 296,-4-5 1,-8 6 0,6-1 0,-3-2 270,-5-3 1,-4-3-59,-2 1 0,0-1 0,-2 3-831,-7 5 883,7 6-2659,-9 11 1916,0 0 0,8 11 0,-5 6 843,5 5 0,3 14 0,0 2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125 320 11622,'-11'-14'2030,"8"3"-1510,-19 11 1,19-3-1,-8-2 1238,0-3-1213,-3-1-80,1 9 0,2 11-237,11 6 0,2 5-295,7 3 0,4-12 0,12-4 0,0-7-136,0-2 1,-1-8 0,-2-3 0,-2-3 126,-4-5 1,-8-3 0,6-3 0,-3 1 236,-5-1 0,-4 0 1,-2 0-1,0 1 236,0-1 1,0 0 0,-2 3 0,-7 3 241,-7 2 0,2 12 1,-2-6-1,-4 3-68,-2-1 1,-2 4 0,-1 13-373,0 9 1,3 5 0,3 2 0,5 1-13,3 0-885,3 0 0,8-1 0,3 1-956,5 0 0,-3-11 1,12-3-1,5-3 1654,8 0 0,-2 0 0,7-8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3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1045 23 7748,'0'-13'-337,"0"3"-144,0 10 867,0 0 658,-10 0-52,7 0-308,-7 0 1,10 3 43,0 4-390,0 6-34,0 0-49,0 8 0,0-8-51,0 10 0,0 0-42,0 0 1,0 1-167,0-1 55,0 0 1,0 0-1,0 0-45,0 1 1,0-1 36,0 0 1,0 8 0,0 0 194,0-3-169,0 8 0,0-7 9,0 9 1,0-7 11,0 8 1,0-8 10,0 8 1,0-8-114,0 7 0,0-9 139,0 2 5,-10-6-215,7 9-3,-7-8 143,10 7 1,0-2-44,0 0 1,0 3 6,0-3 1,-8-3-7,0 11 1,1-8 35,7 7-23,-11-9-2,9 15 0,-8-16 221,10 11 0,0-11-208,-11 16 0,9-11 3,-6 6 0,-2 5 25,2-5 0,0-3-105,8 2 1,-2-9 38,-6 2 1,5 2-47,-5-2 103,6 0-25,-8 3 1,7-6 0,-5 11 0,3-11-112,-3 3 31,6 5 52,-9-10 0,9 15 27,-6-10-24,6 10 0,-9-15 1,9 8-40,-6-11 42,5 10 0,-7-7 6,10 8-59,-10-11 56,7 0-21,-7 11 1,10-9-8,0 6 19,0 5 2,-10-10-9,7 8 0,-7-1 1,7-4-20,-5 9 18,6-9 2,-9 4 1,9-2 64,-6 0-63,6 10 42,-9-15 1,9 10 6,-6-5 0,5-5-46,-4 5 0,4-3 3,3 3 1,0-2 1,0 9 1,-3-9 1,-4 2 1,4 2 78,-5-2-72,6 0-4,2 3 1,-3-9 127,-5 6 1,6 5-86,-6 3 1,3-5-32,-3-4 0,6 4-33,-6-3 1,5 8-14,3-8 56,0 10-3,-10-15 1,7 15 16,-4-10 1,4 2-149,3-2-20,-10-5 127,7 8 0,-7-3 44,10 0 0,-3 2-62,-4-2 1,4-5 11,-5 5 1,-2-3-20,2 3 1,-2-5-3,2 5 1,3 2 1,-10-2 0,9 3-7,-1-3 0,-4-6 9,4 6 0,-9 3 12,8-3 0,-7 8-26,7-8 0,-7 2 22,7-2 0,-2-3 7,2 11 0,3-8 0,-11 8 0,9-3 2,-9 2 1,8 6 19,-7-5-29,10-5 4,-6 9 0,4-9 2,-1 5 1,-7 4-1,7-4 0,-8-3 10,9 3-10,-11 0 1,15-3 0,-10 7-1,5-4 0,3 5 25,-10 2 1,7 1 1,-8-1 0,11-4-21,-2 4-10,-6-15 8,10 23 0,-10-18 4,5 11 1,6-1-1,-6 0 1,-2 1-9,2-1 1,0 1 9,8-1 0,-7 0 0,-1 1 1,0-1-33,8 1 1,0-1-6,0 1 1,0 7 19,0 0 3,-10 0 3,7-8 0,-7 9-2,10-1 0,0 10-3,0-2 0,0-3 98,0 3-91,0 0-903,0 8 908,0-1-4,0 1 1,0-8 2,0 0 0,0 0-93,0 7 1,0 1 91,0 0 0,0-8-56,0-1 58,0 1-2,0 8 0,0 2-6,0 6 0,0-9 0,0 1 5,0 10-3,10-18 1,-7 20-6,5-5 1,-6-4-174,-2 4 151,10-5 38,-7 8 1,10-8-22,-5 6 0,-6 2 45,6-3-1120,5 11 1255,-11-16 4,19 18-173,-18-7 9,17-1 278,-17 9-123,18-9-1,-19 1 27,8 7-146,1-18 1,-6 11-36,10-6 0,-9-5-144,1 5 0,-2-2 110,3 3 0,-5-6 58,4 5 0,-1-5 45,1-2-35,-4 10-38,7-8 11,-10-2 127,0-3-117,0-8-3,0 11 0,0-3 91,0-5 0,0 2-149,0-10 1,0 1 423,0-9 1,0-7-617,0-1 1,0-7-110,0 8 1,0-11-427,0 3 0,0-5 785,0-3 0,0 8-672,0 0 1,0 0 156,0-8 0,0 0-18,0 1 0,0-9-576,0 1 177,0-1 708,11-2 200,-9-3 0,19-20 0,-8-3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7763,'0'14'585,"0"8"2535,0-19-486,0 8-2207,0-11 0,0 2 515,0 7-676,0-7 0,0 12 0,0-6-62,0 9 0,0-3 1,0 2-79,0 3 1,0-5 0,2 0-453,7-3 1,-4-3 144,12-8 0,-9 0 511,8 0-185,-10 0 0,8-11 101,-6-5-219,-5 5 6,8-11 0,-11 16-78,0-10 0,0 7 476,0-7 0,0 8 0,-3-6 13,-5 3 1,2 3 0,-10 8-1,-1 2-44,3 7 0,-5 4 0,11 12 0,2 0-304,4 0 1,2-1 0,2-2-522,7-5 0,4 2 1,12-11 0,0-2 0,0-3 0,-1-3 136,1 0 1,-8-11-1,-4-6 239,-2-5 1,-2-3 47,-9 1 1,0 7-2346,0 1-146,-11 10 0,5-5 2492,-10 11 0,10 11 0,-5 3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199 224 7622,'-17'0'2594,"3"-3"-537,3-5-1052,3 5-480,19-19 1,-8 16 1148,5-10-938,-5-1 1,-6 1-333,-5-1 1,-6 15-75,-11 2 0,3 11 216,6 13-554,5-10 1,11-3-60,0 0 1,3-8-304,5 5 0,6-5 185,10-3 1,-2-3 0,-2-2 0,-4-6 173,3-3 1,-8 6 0,0-6 0,-2 0 0,-1 0 385,-3-5 0,-2 5 0,-3-2 231,0-3 0,-3-1 0,-5 4-34,-8 8 0,-6 5 0,-3 3-140,0 0 1,0 11-1,1 5-102,-1 6 0,3 3-231,5 0 1,-2 8-1,11 0-76,2-3 0,4-2 1,2-4-382,0 1 0,11-3 1,5-5-227,6-9 0,3-5 0,0-3 289,-1 0 1,-2-11-1,-5-6 1,-6-2 66,0 2 1,-8-5 0,5 6 208,-5-6 0,-14 5-330,-6 1-554,-5 10 0,0-2-534,6 16 0,5 6 0,11 11 0,0 0 1437,0-1 0,11 12 0,2 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2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220 149 7717,'-13'0'3469,"2"-11"-2988,11 9 0,0-12 0,-3 8 434,-5-2-411,5 0 0,-11 0 1452,6-1-1451,5 1 256,-19 8 0,17 0-347,-12 0 0,9 3 0,-9 5 0,1 9-173,2 5 1,3 2 0,11 1-322,0 0 0,0-9 1,3 1-69,5 2 0,6-8 0,11-3-149,-1-5 0,-7-3 1,-3-3-1,-1-2 198,1-3 0,-8-12 0,5 4 0,-3-6 273,0-3 0,0 0 0,-8 1 83,0-1 0,-2 0 1,-4 0-1,-5 3 295,-3 6 1,6 5 0,-8 11-1,-4 0 971,-2 0-1126,-2 0-149,-1 22 0,8-6-381,1 17 116,10-5 83,-16 8 0,20-9-482,-7 6 1,9-5 308,9-4-21,-7-10 0,20-3 1,-5-11-1088,5 0 1,-6 0-1,1 0-313,2 0 1,-5-8-1,2-3 1528,4-3 0,2-2 0,2-9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6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64 8951,'-17'-9'3807,"1"1"0,7 0-2059,-7 8-1243,10 0 0,-13 11 433,11 5-558,0 6-180,-3 3 1,8 0 68,-5 0-344,5-1 0,14-7-79,5-1 51,6-10 0,-5 5 0,-1-11-102,4 0 1,-7-3 0,1-5-1,0-9 169,0-5 1,-9-2 0,3-1 184,-5 0-188,-3 0 17,0 12 1,0-9 1289,0 5 1,-11 3-286,-5-2 1,-6 13-1,-3 0-768,0 9 0,9 13 0,2-2 1,3 5-428,5 2 0,4 1 0,2 0 1,0 0-348,0-1 523,0-10 0,8 0 0,3-9-7,3 4-365,2-1 1,1-8 232,-1 0 1,-2-3-1,2-5 1,-5-6-10,0 0 1,-8-8 0,5 6-374,-5-6 0,-3 5 0,-3 4 1,-2-1-1021,-3 0 1,-3 9-800,2-4 0,7 9 2376,-7 9 0,7 15 0,2 15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5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174 149 8199,'-14'-25'3222,"-8"11"-2028,20 3-580,-9 11 0,8 0 302,-5 0-597,5 0 0,-11 0 1,9 3 961,-4 5-739,1-5-189,-3 19 1,8-16-75,-5 10 1,5 1-1,3 10 116,0 6 0,3-5-472,5 5 1,6-17 0,11-8-195,0-5 0,-1-14 0,-2-5 0,-2-9 404,-4-8 0,-10 5 0,2-5 0,-5 6 368,-3 2 0,0 0 0,0 1-179,0-1 0,-11 8 0,-6 4 1578,-5 2-1578,-3 2 0,9 9 1,-1 0-21,-2 0 0,0 3 1,0 5-230,2 9 0,9-3-57,-9 2 1,12 1 0,-3 7-436,5 1 0,3 0 0,0 2-601,0 6 0,11-5-389,5 5 1,4-14 0,-1-5-1,-3-3-3663,4-6 5072,-9-2 0,11-3 0,-9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6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25 14468,'-11'-13'792,"6"2"0,-12 11 1,-2 2-1,0 7 1,0 7-80,2 6 1,12 6-1,-4 2 1,7 6-544,2 2 0,0-8 0,2 3 0,7-5-86,7-3 0,6-12 1,3-4-1,0-7-362,-1-2 1,-2-2-1,-2-7 1,-4-7-132,3-6 0,-8-11 0,0 0 676,0 3 0,-8 2 0,3 3 201,-12 1 0,1 7 0,-12 3-117,-2 3 0,-3 3 0,-3 8-1019,0 0 0,3 11-1108,6 6 0,8-6 1,16-3 1775,8-5 0,6-3 0,3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27.9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16931,'0'23'463,"0"-7"0,0-1 0,0 3 0,0 3 0,0 2 1007,0 1-1035,0-1 0,0 10-197,0 3 0,0 11 1,0 2 55,0 5 0,7-3 1,1 11-1,-3 3 41,-2 2 0,-3 3-35,0-1-465,0 1 1,0 10 59,0 5-1214,10 5 1411,-7-7 1,7 12-66,-10-10-7,0-32 1,0 0 47,0 32-110,5-34 0,0 1-42,-2 41 94,2-42 0,0 1-1,-5 43 28,0-43 0,0 0 0,0 40 48,0 1-118,0-41 0,0-1 20,0 45 0,0-43 0,0 0-29,0-2 1,0-2 107,0 36-215,0-34 1,0-1 0,0 32 66,0 11-20,0-10-885,11 7 1021,-9-18-195,8 18 168,-10-17-14,11 17-191,-9-18 186,9 18 7,-11-17-495,0 7 488,0-11-11,0 11 6,0-8 193,0 8-1,10-10-155,-7 0 383,7-11-590,-10 8 0,0-18 326,0 8-147,0-11 576,0 0-850,0-9 1,8-4 0,-1-10-401,-1 0 0,-4-7 30,-2-1-2227,0-9 1105,0 4 1,0-13 0,3-4-916,4-9 2689,-4-15 0,7-5 0,-10-10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7.8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1 124 6561,'11'-13'-184,"-9"-9"1,7 5 183,-7-5 0,9-3 0,3 1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8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 50 7723,'0'-24'2367,"0"10"1,-11 3-1508,-6 11 1,4 3 0,-1 5-583,3 8 0,-6 6 0,9 3 0,3 0 82,2 0 1,3-1 0,0 1 0,0 0-204,0 0 1,11-9-1,5-2-307,6-3 1,3-3 0,0-8 126,0 0 1,-3-11 0,-3-8 199,-3-11 1,-10 2 0,2-5 340,-5 6 0,-3 2 0,-3 3-15,-5 5 0,2 4 0,-10 7 0,-3-2-172,-3 2 0,-3 4 0,0 4-1217,0 7 1,3 4-1,6 12 567,8 0 1,5-9 318,3 1 0,11-1 0,3 9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3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1045 23 7748,'0'-13'-337,"0"3"-144,0 10 867,0 0 658,-10 0-52,7 0-308,-7 0 1,10 3 43,0 4-390,0 6-34,0 0-49,0 8 0,0-8-51,0 10 0,0 0-42,0 0 1,0 1-167,0-1 55,0 0 1,0 0-1,0 0-45,0 1 1,0-1 36,0 0 1,0 8 0,0 0 194,0-3-169,0 8 0,0-7 9,0 9 1,0-7 11,0 8 1,0-8 10,0 8 1,0-8-114,0 7 0,0-9 139,0 2 5,-10-6-215,7 9-3,-7-8 143,10 7 1,0-2-44,0 0 1,0 3 6,0-3 1,-8-3-7,0 11 1,1-8 35,7 7-23,-11-9-2,9 15 0,-8-16 221,10 11 0,0-11-208,-11 16 0,9-11 3,-6 6 0,-2 5 25,2-5 0,0-3-105,8 2 1,-2-9 38,-6 2 1,5 2-47,-5-2 103,6 0-25,-8 3 1,7-6 0,-5 11 0,3-11-112,-3 3 31,6 5 52,-9-10 0,9 15 27,-6-10-24,6 10 0,-9-15 1,9 8-40,-6-11 42,5 10 0,-7-7 6,10 8-59,-10-11 56,7 0-21,-7 11 1,10-9-8,0 6 19,0 5 2,-10-10-9,7 8 0,-7-1 1,7-4-20,-5 9 18,6-9 2,-9 4 1,9-2 64,-6 0-63,6 10 42,-9-15 1,9 10 6,-6-5 0,5-5-46,-4 5 0,4-3 3,3 3 1,0-2 1,0 9 1,-3-9 1,-4 2 1,4 2 78,-5-2-72,6 0-4,2 3 1,-3-9 127,-5 6 1,6 5-86,-6 3 1,3-5-32,-3-4 0,6 4-33,-6-3 1,5 8-14,3-8 56,0 10-3,-10-15 1,7 15 16,-4-10 1,4 2-149,3-2-20,-10-5 127,7 8 0,-7-3 44,10 0 0,-3 2-62,-4-2 1,4-5 11,-5 5 1,-2-3-20,2 3 1,-2-5-3,2 5 1,3 2 1,-10-2 0,9 3-7,-1-3 0,-4-6 9,4 6 0,-9 3 12,8-3 0,-7 8-26,7-8 0,-7 2 22,7-2 0,-2-3 7,2 11 0,3-8 0,-11 8 0,9-3 2,-9 2 1,8 6 19,-7-5-29,10-5 4,-6 9 0,4-9 2,-1 5 1,-7 4-1,7-4 0,-8-3 10,9 3-10,-11 0 1,15-3 0,-10 7-1,5-4 0,3 5 25,-10 2 1,7 1 1,-8-1 0,11-4-21,-2 4-10,-6-15 8,10 23 0,-10-18 4,5 11 1,6-1-1,-6 0 1,-2 1-9,2-1 1,0 1 9,8-1 0,-7 0 0,-1 1 1,0-1-33,8 1 1,0-1-6,0 1 1,0 7 19,0 0 3,-10 0 3,7-8 0,-7 9-2,10-1 0,0 10-3,0-2 0,0-3 98,0 3-91,0 0-903,0 8 908,0-1-4,0 1 1,0-8 2,0 0 0,0 0-93,0 7 1,0 1 91,0 0 0,0-8-56,0-1 58,0 1-2,0 8 0,0 2-6,0 6 0,0-9 0,0 1 5,0 10-3,10-18 1,-7 20-6,5-5 1,-6-4-174,-2 4 151,10-5 38,-7 8 1,10-8-22,-5 6 0,-6 2 45,6-3-1120,5 11 1255,-11-16 4,19 18-173,-18-7 9,17-1 278,-17 9-123,18-9-1,-19 1 27,8 7-146,1-18 1,-6 11-36,10-6 0,-9-5-144,1 5 0,-2-2 110,3 3 0,-5-6 58,4 5 0,-1-5 45,1-2-35,-4 10-38,7-8 11,-10-2 127,0-3-117,0-8-3,0 11 0,0-3 91,0-5 0,0 2-149,0-10 1,0 1 423,0-9 1,0-7-617,0-1 1,0-7-110,0 8 1,0-11-427,0 3 0,0-5 785,0-3 0,0 8-672,0 0 1,0 0 156,0-8 0,0 0-18,0 1 0,0-9-576,0 1 177,0-1 708,11-2 200,-9-3 0,19-20 0,-8-3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4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1602 13 8890,'0'-13'4560,"0"21"-4310,0 15 1,0 5 0,0-4-1,0-1 517,0 0-560,0 11-52,0-9 0,0 17 110,0-11-97,-11 10 0,9-13-218,-6 11 141,5 0-20,3 7 1,-7-7-163,-1-1 0,-8-7 3,9 8 183,-11 0-226,15 7 91,-18-10 24,19 8 1,-19-8 30,6 10 0,2 1 21,-3-1 1,3 1 17,-2-1 1,-6 1-8,6-1 184,-6 0-191,-2 1 1,0 2 11,0 5 26,-1-5-34,1 8 0,0-6-68,0-4 82,0 15-78,-1-24 0,1 14 2,0-6 1,0-4 30,0 12 0,-1-5-6,1-3 0,8 1-97,-1-1 103,1 0-5,-9 1 1,1-1-53,0 1 47,10-1-2,-7 0 1,7 1-46,-11-1 1,9 1 30,0-1 1,-1-2-2,-7-5 0,2 12 8,6-4 0,-6-4-2,6-4 0,-6 0 7,-2 7-41,10 1-375,-8-1 407,8 1-10,-10-1 0,8 0 10,-1 1 1,1-1-169,-8 1 164,10-1 0,-8 0 1,16 1-18,-11-1 7,1 1-372,2-1 589,-8 1-209,8-1 1,-2 3 35,0 5-38,-1-5 8,3 8 1,-5 0-16,10 4 19,-10-4 10,16 10 0,-11-7-121,5 9 0,3-4 116,-11 4 1,9-12-5,-9 13 0,9-3-16,-9 10 0,8-5-12,-7 6 0,10 2 166,-3-3 0,-2 11-93,2-3 1,0-3-65,8 3-414,0-10 458,0 15 0,-2-7-212,-6 10-9,5 0 190,-7-11 0,10 8-15,0-5 1,-8 6-252,0 2 0,1-1 351,7 1 0,-8 0 88,0 0-184,1 0 14,7 0 0,0-43 1,0 0 15,0 0 1,0 1-1,-1-1 1,-1 0 8,-6 43 0,7-42 0,0 1-15,-3 3 1,0-1-1172,1 38 1206,3-36 0,0-1 1,0 38 26,0-39 1,0 0 0,0 2 0,0-1-87,0-4 1,0-1 0,0 5 0,0 1 200,0-2 0,0 0-152,0 3 1,0 0-11,0-5 1,0 1 0,0 4 0,0 0 17,0-3 1,0 0-273,0-3 1,0 1 232,0 5 1,0 0 0,0-6-1,0 1 41,0 2 1,0 0-1,0 2 1,0-1-111,0-5 0,0 1 101,0 4 0,0 0 28,0 41-233,0-45 1,0 1 110,0 0 0,0-1 108,0 45-38,0-40 0,0 1 0,0 41 82,0-43 0,0-2-54,0 35 25,0-38 0,0 1-19,0 41-13,0-6 1,0 12 426,0-21 1,0 0-399,0-7 1,-7 7 170,-1 1-151,0-11 7,8 0-221,0-8-22,0 0 232,0-2-278,0-10 1,0-1 278,0 0 1,0-7-1208,0 0 0,0-11 1039,0 3-3039,0-5 2025,0-3 1111,0-10 0,0-3 0,0-10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4.7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1602 13 8890,'0'-13'4560,"0"21"-4310,0 15 1,0 5 0,0-4-1,0-1 517,0 0-560,0 11-52,0-9 0,0 17 110,0-11-97,-11 10 0,9-13-218,-6 11 141,5 0-20,3 7 1,-7-7-163,-1-1 0,-8-7 3,9 8 183,-11 0-226,15 7 91,-18-10 24,19 8 1,-19-8 30,6 10 0,2 1 21,-3-1 1,3 1 17,-2-1 1,-6 1-8,6-1 184,-6 0-191,-2 1 1,0 2 11,0 5 26,-1-5-34,1 8 0,0-6-68,0-4 82,0 15-78,-1-24 0,1 14 2,0-6 1,0-4 30,0 12 0,-1-5-6,1-3 0,8 1-97,-1-1 103,1 0-5,-9 1 1,1-1-53,0 1 47,10-1-2,-7 0 1,7 1-46,-11-1 1,9 1 30,0-1 1,-1-2-2,-7-5 0,2 12 8,6-4 0,-6-4-2,6-4 0,-6 0 7,-2 7-41,10 1-375,-8-1 407,8 1-10,-10-1 0,8 0 10,-1 1 1,1-1-169,-8 1 164,10-1 0,-8 0 1,16 1-18,-11-1 7,1 1-372,2-1 589,-8 1-209,8-1 1,-2 3 35,0 5-38,-1-5 8,3 8 1,-5 0-16,10 4 19,-10-4 10,16 10 0,-11-7-121,5 9 0,3-4 116,-11 4 1,9-12-5,-9 13 0,9-3-16,-9 10 0,8-5-12,-7 6 0,10 2 166,-3-3 0,-2 11-93,2-3 1,0-3-65,8 3-414,0-10 458,0 15 0,-2-7-212,-6 10-9,5 0 190,-7-11 0,10 8-15,0-5 1,-8 6-252,0 2 0,1-1 351,7 1 0,-8 0 88,0 0-184,1 0 14,7 0 0,0-43 1,0 0 15,0 0 1,0 1-1,-1-1 1,-1 0 8,-6 43 0,7-42 0,0 1-15,-3 3 1,0-1-1172,1 38 1206,3-36 0,0-1 1,0 38 26,0-39 1,0 0 0,0 2 0,0-1-87,0-4 1,0-1 0,0 5 0,0 1 200,0-2 0,0 0-152,0 3 1,0 0-11,0-5 1,0 1 0,0 4 0,0 0 17,0-3 1,0 0-273,0-3 1,0 1 232,0 5 1,0 0 0,0-6-1,0 1 41,0 2 1,0 0-1,0 2 1,0-1-111,0-5 0,0 1 101,0 4 0,0 0 28,0 41-233,0-45 1,0 1 110,0 0 0,0-1 108,0 45-38,0-40 0,0 1 0,0 41 82,0-43 0,0-2-54,0 35 25,0-38 0,0 1-19,0 41-13,0-6 1,0 12 426,0-21 1,0 0-399,0-7 1,-7 7 170,-1 1-151,0-11 7,8 0-221,0-8-22,0 0 232,0-2-278,0-10 1,0-1 278,0 0 1,0-7-1208,0 0 0,0-11 1039,0 3-3039,0-5 2025,0-3 1111,0-10 0,0-3 0,0-10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5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559 0 7901,'-13'0'1904,"3"0"-1678,10 0 1,0 3-1,0 5 649,0 7-684,0 6 0,0 2 0,-3 0 266,-5 0-311,6 11 1,-11-6 66,5 11 1,5-8 25,-4 8-24,-6-1-54,10 9 1,-15 2-50,10 5 1,-2-3 39,2 11 0,3-8-158,-10 8-841,10 0 816,-6 8 1,4-1 110,-1 1 1,-8 2-154,9 6 0,-11-6 162,2 5 1,3 6-95,-2 2 131,10-5-59,-16 10 0,18-15 25,-4 10 0,-4 0-42,4 8 1,-9 2-875,12-44 1,0-1 759,-14 45 109,17-38 1,0 0 0,-8-6 0,0 1-148,4 2 0,2 0 0,-2 4 0,0 0 147,0 0 0,2 0 1,1 0-1,-1 0 7,-5 4 1,0 0 0,5-1 0,1-1-47,-2 2 1,0 0-1,2-2 0,-1 1-23,-1 5 0,0 0-435,3-6 1,0 1 376,-4 12 0,0 1 0,4-13 0,2-1 47,-1 6 0,0 0 60,-5 0 1,-1-1-79,5 0 0,0-1 65,-4 0 1,-1 1 16,1 9 1,0-1-1,4-11 1,-1 0 34,-1 7 1,-1 1-63,3-3 0,-1 0 5,-3 8 1,0 0 0,3-6 0,1 1 59,-3 7 0,0 1 0,3-9 0,0 1-969,1 7 1,0 1 819,0 0 1,0-2 41,0-5 1,0 0 0,0 8 0,0 0 140,0-5 0,0-1 0,0-2 0,0-1-44,0 0 0,0 0-41,0 1 0,0 2-476,0 3 1,0 0 336,0-6 0,0 0 138,0 8 0,0 1 0,-4-12 1,0 0-2,0 10 0,0 1 0,0-5 0,1 1-57,2-1 0,2 1 128,-1-4 1,0 1-47,0 9 0,0 0 1,0-8-1,0-2-37,0 3 0,0 1 0,0 2 0,0 0 104,0 2 0,0-1 0,0-5 0,0 0-223,-1 3 0,2-3 124,4-8 0,0-1-2,-4 0 0,1 0 0,4-2 0,0-1 2,-1-1 0,-2-2 0,-2 0 0,1 0 560,2-2 1,0-2-1,-2 45-678,-2-48 1,0 1-1,0 47 106,0-48 0,0 0 1,0 41-63,0-41 1,0 0 43,0 30 59,-5-29 1,0-1-46,2 22 863,-7 18-850,10-28-562,-10 15 0,7-28 729,-5 6 1,6-6-2487,2-3 1088,0-10 854,0-2 366,0-11 0,0 0 0,0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 7106,'13'0'162,"7"-10"-106,-7-3-166,0 0 868,-3 3 197,-10 10 1,0 10-465,0 5 1,0-2 0,0 3-309,0 2 1,0-3 0,0 6 0,0 5 0,0 0 60,0-1 0,0 9 1,0 5-1,0 4-24,0 4 1,0 7 0,0 3 0,0-1-29,0 1 1,0 13-1,0-6-119,0 1 0,8 7-11,0 5-1331,0 11 1316,2-16 1,-5 18-1,11-4 1,-1 4-1,1 3-72,-1 0 1,-9-43 0,1 0 0,2 0 0,0 1 0,-1 0 0,-1 1 32,3 3 0,-1 1 0,-3-3 1,0 2-1,2 8 0,0 0 0,1-1 1,0 0 30,1 0 1,1 0 0,0 1 0,1 0 0,-1-1 0,1 0 0,0 2 0,-1 1-38,1-1 0,-1 1 0,1 6 0,0 0 1,-1-4-1,1 0 0,-1 0 0,1 0 10,-1 2 1,1-1-1,1-5 1,0 0-1,2 1 1,1 1-1,2-1 1,0 1-17,0 1 1,0-1-1,4 3 1,0-1-1,-3-5 1,1-1-1,0 3 1,1-1-80,-2-3 0,1 1 0,2 8 0,-1 1 0,-1-6 1,-1-2-231,3 4 1,0 0 0,1 1-1,0 0 285,1 2 1,-1 1 0,-1 1 0,0 0 6,-3 3 1,0-1 0,2-6 0,0 0 63,-6 3 0,1 0-64,5 1 1,-1 2-265,-7 3 0,0 0 1,7-1-1,1 0 264,-5 2 0,-1 0 1,2-7-1,-1 0-4,0 6 1,-1 2-1,-2-1 1,0-2 8,3-1 0,-1-1 1,-2 6-1,0 0 1,-2-4-1,1-1 74,0-2 1,-1 1 0,0 5 0,-1 1 0,-1-7 0,0 0 0,-2 3 0,-1 0-63,-1-1 1,0-1 0,4 2 0,0 0-1,-2-2 1,-1 1 0,2-1 0,0 1 72,-1 1 1,1-1 0,-2-6 0,1-2 0,2 4 0,0 0 0,-1-3 0,-1 0-34,3-3 0,-2 1 1,-1 2-1,-1 0 0,1-5 1,-1-1-1,1-1 0,-1-1 4,1-4 0,-1 1 0,-2 3 0,0 1 1,3-6-1,1 0 0,0-1 0,0 0 82,-2 0 0,1-1-172,13 44 1,-17-45 0,-1 1 59,14 41 0,-8-8-194,7 0 84,-10-21 1,8 11-47,-5-21 0,-6 1 1,6-12-1,-3-4-580,3-8 1,-5-5-1462,4-3 2187,-4-10 0,-3-26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94 18 7816,'-16'-12'1209,"3"6"-746,3 12 0,2 14 0,8 14 0,0 2-151,0 5 0,0 5 0,-2 6 0,-3 5 58,-3 2 0,-2 3 0,4 8 0,-1-1-38,2 1 1,2 2 0,3 5 55,0 9-415,0-37 1,0 2-1,0 1 1,0 2 0,0 5-1,0 0 235,-1 3 1,2 0-834,4-3 1,0 1 624,-4 13 0,1 1-1030,8-4 0,0 2 977,-8 8 0,-1 2 78,9-1 1,1 1-922,-4 9 1,-1 1 1014,0-9 0,0 1-185,4 13 0,1 0 35,0-9 0,1-1 68,1 6 0,0 0-9,3-1 0,2 1 0,-7-27 0,0 1 1,0-1-31,8 30 0,1 1 0,-6-27 0,1 1 0,0 0 0,0-4 0,1 0 0,-1 0 0,1 4 0,-1 0 0,1 1-70,-1-1 1,1 0-1,-1 1 1,0 3-1,1 0 1,-1-1-1,1-3 1,-1-2-1,1 0 1,0 3-1,0 0 1,1 1 62,1 2 1,0 2 0,0-2 0,-1-4 0,0 0 0,0 1 0,3 3 0,0 1 0,0 0-1,0-2 1,-1 0 0,1 0-13,0 0 0,0 1 0,-1 0 0,1 0 0,0 1 0,0 0 0,1 0 1,1 1-1,-1-1 0,-1 0 0,0 0 0,0-1 3,-2 1 0,1-1 0,0 1 0,2 2 0,0-1 0,-1 0 0,-1-4 0,-2-1 1,1 0-1,0 0 0,0-1 0,0 0 5,1 0 0,1-1 1,-2 0-1,-1 2 0,-1 1 1,0-1-1,2 1 0,0 0 1,0 0-1,-1-1 0,-1-1 1,0 0 27,0-3 1,-1 0-1,1 0 1,-1 5-1,1 0 1,-1 0-1,0-4 1,0-2-1,-1 1 1,0 1 0,0 0-1,-1-1 56,7 30 1,-1 0-1,-9-27 1,-1 0 0,0-1-1,7 21 1,-1-2 0,-1 3-1,-2-1-62,0 3 0,-1-2 0,1-9 0,-1-1 0,1-1 0,0-2 0,-2-4 0,0 0 137,-2-7 1,0 0 0,-1 2 0,-1-1 0,-3-4 0,-1-1-1,2-1 1,0-2-192,-2-6 0,1-2 1,-2 0-1,0-2 1,-1 31-1,0 1 1,0-6 1,3-15 0,2-10 0,3-11-1567,-3-10 52,-2-16 1558,-3 6 0,10-8 0,3 10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65 719 7779,'-23'-10'341,"0"-5"1,10 2 0,8 0 0,7 0 0,8 3-1,3-3 1,5 2 0,6-1 423,7-1 0,5 0 0,13-5-21,5 2-321,5 1-1468,11 2 1249,10-8-532,12 8 772,-39 7 0,0-1-171,5-3 1,0 0 24,0 3 1,0 1-137,5 0 0,1-1 51,-1-3 1,3-1-112,8 4 0,1 2-974,1-1 1,0-1 845,6-4 1,-1 1 25,-5 9 0,0-1-22,9-8 1,0 0-1,-8 8 1,1 1 97,13-4 1,1 0 0,-3 1-1,0 0-21,8 0 1,-1 0-66,-7 1 0,0-1 0,-22 1 0,0 1 0,0-1 0,28-2 1,-1 0-1,3 0 0,2-1 0,-32 2 0,1 0 0,0-1 1,0 2-1,-1 0 0,-1-1-34,31-1 0,0 0 0,-29 2 0,0 0 0,0 1 0,30 2 0,0 0 0,-31 0 0,1 0 1,0 0 73,-1 0 1,0 0-1,0 0 23,8 0 1,0 0-1,-3 0-38,14 0 1,-2 0-16,-13 3 0,1 0 0,-1 1 63,24 2 0,-1 1 0,-27 0 0,1 0 0,0 0 0,1-1 0,0 0 0,0 0 15,1 0 1,1-1-1,-1-1-73,-2-2 0,0-1 0,0 2 0,1 2 0,1 2 0,0-1 0,-1-3 0,1-1 0,0 0 0,2 0 0,2 0 0,-1 0-35,1-1 0,-1 0 1,2-1-1,3 0 1,0 0-1,0 0 0,-2 0 1,-2 0-1,1 0 1,-1 0-1,0 0 0,-1 0-48,1 0 1,0 0 0,0 0-1,-1 0 1,0 0 0,0 0 0,3 0-1,0 0 1,-1 0 0,-1 0 0,-1 0-1,0 0 74,-3 0 1,1 0 0,-1 0 0,2 0 0,1 0-1,-1 0 1,-3 0 0,-1-1 0,1 0 0,1-1 0,0 0-1,-1 0-3,30-1 0,0-1 0,-28 1 0,0 0 0,-1 1 1,27 1-1,-1 2 0,1-1 0,0 0 55,-2 0 1,1 0 0,-5 0 0,1 0 0,-3 0 0,0 0 0,-5-1 0,-1-1-3,-4-2 1,-1 1-1,1 1 1,0 1 0,-5-3-1,-1 0 1,-2 2-1,0-1-24,-4-1 1,0 0 0,-2 3-1,-1 0 1,-5-3 0,0 0 0,1 2-1,-1 2-17,-2 0 1,-1 0 0,-5-1-1,-1-1 1,0 0 0,1-1-1,41-5 191,-7 3 0,-5-5 0,-10-1 0,0 1-440,-1 0 0,-9-6 1,-9 6-1,-7 0 413,-5-1 0,-11-4 1,3 4-1,-8-1-1479,-7-7 1,-6 7 0,-10-4-125,0-2 931,-21 8 503,6-11 0,-39 8 0,5-10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0 836 8768,'23'-8'0,"0"1"553,1 1 0,-1-4 0,0 0 0,0-1 1,3-1-544,5-1 1,-3 5-1,11-5 1,2 3 209,3 5-214,3 2-335,-1-7 470,0 7-28,1-7-59,-1 10-10,1-11 1,-1 9 74,0-6-132,11 6 72,-8 2 1,11-8 251,-6 0-214,-5 0-453,18 8 482,-18 0 145,18 0 3,-18 0-170,18 0 188,-8 0-992,11 11 858,-1-9-67,-9 9-143,17-1 176,-15-8 24,18 9-1008,0-1 847,-8-7 138,18 7 5,-7-10-1107,10 0 864,0 0-221,-42 0 0,1 0 427,43 0-148,-43 0 0,-1 0 110,42 0-18,-36 1 1,0-2-117,41-9 108,-36 8 1,-1 1 23,35-9-27,-40 9 1,1 2 39,-4-1 1,0 0-42,5 0 1,0 0-1,-5 0 0,0 0 0,3-1 1,1 2 67,-4 4 1,0 0-68,5-4 0,0 1 2,0 2 0,0 2-302,5 0 1,0-2 306,-3-2 1,-1-1-4,4 4 0,0 0 15,0-4 1,1-2-85,0 1 1,1 0 70,-1 0 0,1 0-278,8 0 0,1 0 268,-14 0 1,1 0 7,17 0 1,1 0 8,-18 0 0,-1 0-9,13 0 0,1 0-47,-9 0 0,-1 0-185,11 0 1,0 0 226,-5 0 0,2 0 2,8 0 1,-1 0-1,-13 0 1,0 0 34,12 0 1,1 0 0,-9 0 0,0 0 30,6 0 0,2 0-68,2 0 1,0 0-6,-4 0 1,0 0 0,2-1 0,-1 0-86,0-3 0,1 0 89,-1 3 0,1-1 0,7-7 0,2-2 0,-3 4 0,0 1-44,5-5 0,0-1 0,-6-1 1,1 2 11,8 5 0,0-1 1,-5-3-1,1 0-13,5 1 1,0 2 32,-6 3 0,1-2-204,9-5 0,-1 1 204,-12 9 1,0 0-16,13-9 0,-1-1 0,-11 9 0,-2 2-465,6-4 1,0 0 467,-5 2 0,0 1-6,7 1 1,1 0 0,-12 0 0,0-2-2,5-2 0,0 0 1,-5 3-1,0-1 12,5-1 1,0-1 0,-2 1 0,-1 1-19,0-2 1,-2 0 5,-3 3 1,-2-1 17,1-3 1,-2 0 0,-3 3-1,0 1 4,2-2 0,1-1 1,-3 1-1,0 0-19,3-4 0,-1-1 0,-7 5 0,-1 1 63,4-3 1,-1 0 0,-5 0 0,0-1-8,3-2 1,0 1-47,-3 2 0,0-1 118,-5-4 0,0 0-114,1 4 1,-2-1-220,-3-4 1,-2-1 0,0 0-1,-1 0 410,42-11 0,-8 8 1,-2-1-512,-4-2 0,-4-2 0,-10-4 0,-6 1 407,-2 0 1,-3 8-1,-8-1 1,-2 1-939,-5 2 678,5-8 0,-18 11 590,4-6 1,-11-2-428,-4 10 0,-10-10 0,5 6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8.3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1138 6891,'-16'0'-42,"1"3"0,-3 2 0,0 5-282,2 3 1,3-8 525,6 3 1,1-5 94,-9-3 0,7 0 494,-7 0 410,10 0-542,-6 0 0,14 0 1,5 0-158,7 0 0,6 0 0,2 0 0,0 0-240,0 0 1,8-3 0,3-2 0,2-5-116,5-3 55,3 7-1,13-14-38,2 7 1,13-3 163,6 1-1425,-6 0 723,18-9 307,-7 11-1281,9 3 1157,1 0 65,0 7 50,0-7 47,0 10-21,0 10 64,-42-9 1,1 1 0,0 6 0,2 2 8,3-6 1,2 0 0,3 3-1,2 1-220,1-4 1,1 0 0,1 0 0,1 0 198,5-4 1,1 0 0,-6 0 0,0 0 18,9 0 1,1 0 0,7 0 0,0 0 10,0 0 1,0 0 0,4 0 0,0 0-228,-3 0 1,-2 0 0,1 0 0,1 0 275,6 0 0,1 0-687,-3 0 1,1 0 612,-23 0 0,2 0 0,-2 0 0,25 0 1,0 0 6,-27 0 0,2 0 1,-1 0-1,31 0 1,0 0-87,-27 0 1,2 0-1,0 0 1,-1 0-1,0 0 1,0 0 31,3 0 0,0 0 0,0 0 1,-3 0-1,1 0 0,1 0-32,5 0 0,2 0 1,-1 0-1,-5-2 0,-1-1 1,1 0-8,4 0 1,2 1-1,-1-1-250,0 1 1,-1-1 0,2 0 287,0 0 0,1-1 1,0 1-1,-1 2 1,1 0-1,0 0-1,-2-1 1,0 0-1,-1-1 1,0-1-1,0 1 1,1-1-99,2 2 1,1-1 0,-1 1-1,-1-1 1,0 0 0,0 1 97,-1 1 1,0 2 0,-1-1-1,2 0 1,-1 0 0,-1 0-10,-3 0 0,-2 0 1,1 0-1,1 0 1,0 0-1,1 0 72,1 0 1,-1 0 0,0 0 0,-2 0 0,0 0 0,0 0-65,0 0 1,-1 0 0,1 0 0,-3-1 0,0 1-1,1-2-30,1 0 1,1-1 0,0 1 0,-3 0-1,-1 1 1,0-2 44,1-1 0,0-2 0,1 1 1,-3 2-1,1 1 0,-1-1-17,0-1 1,-1-2 0,1 1 0,2 0-1,0 0 1,1-1-28,-1-1 0,1-1 0,-2 0 285,28-3 0,-2-1-179,-29 4 0,0 0 1,0 1-181,26-5 0,0 0 114,-25 5 1,2-1-1,-2 0 115,25-3 1,0-1-70,-25 4 0,0 1 0,-3-1 40,13-4 1,-1 1-84,18-1 0,-1 0 44,-22 1 0,-1-1-43,8 1 0,-1-1-1,-8 0 1,-2 1-25,0-1 1,1 1-1,-2-1 1,1 0 0,-3 1-1,-1-1 1,-4 1 0,-1-1-1,-4 0 1,-1 1 36,-4-1 0,-1 1 0,45-13 1,-5 1-1,-4 0 218,-9 0 1,-15-1 0,-5 1-1,-3 0-160,0 0 0,-8 7 0,-10 1 740,-2-3 0,-3-3-875,-8-2 0,0 0 1396,0 0 1,-2-1-2653,-5 1 2743,-6 0-1797,0 0 404,-7 0 0,7-11 0,-10-2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49.5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70 975 8751,'-20'3'0,"2"2"1898,2 3-438,11-1-1269,-5-7 1,12 0 0,6 0-1,7 0 1,9 0 0,7 0-80,7 0-38,16-10-389,-5 8 466,19-19-463,-9 8 517,21-10 1,2 7 209,11 1 0,-5 10-11,5-3-351,5 5-227,-46 3 0,1 0 0,4 0 0,0 0 164,-3 0 0,0 0 1,4 0-1,0 0 39,4 0 1,0 0 0,2 0 0,1 0 3,4 0 1,1 0-1088,5 0 0,0 0 1085,1 0 1,0 0 0,2 0 0,1 0-45,2 1 0,1-2 1,-3-2-1,2-1-228,7 0 0,1 0 1,-2-5-1,-1 0 205,7 1 1,0 0 0,-7 3-1,1 0-800,5 1 0,1 0 854,3-2 0,-1-1-5,-6 6 0,0 0 0,9-4 0,0 0-93,-5 4 1,0 2 0,-3-2 0,0-1 93,7-2 1,0 0 0,-1 3-1,1 0-7,-28-2 1,1 0 0,0 1 0,-2 0 0,0 1 0,0-1-18,1-1 0,1 0 0,0 1 1,-3 0-1,1 1 0,0-1-39,4-3 1,1-1 0,-1 1 0,0 3 0,0-1 0,1 1 79,1-3 1,1-1 0,0 1 0,-3 1 0,0 0 0,1-1 4,4 0 1,1 0 0,-1 0-1,-5 1 1,0 0 0,0 1-50,0 3 1,0 1-1,1-2 1,1-1 0,0 0-1,0-1-11,0 0 0,1 1 0,0-1-216,-2 0 1,0 0-1,0 1 196,0 2 1,0 0 0,0 0 136,1 0 1,-1 0 0,0 0-95,-3 0 0,0 0 1,1 0-1,2 0 1,0 0 0,0 0 72,0 0 0,1 0 0,-2 0-300,-1 0 0,-1 0 0,1 0 228,5 0 0,1 0 0,-1 0 24,-5 0 0,-1 0 0,1 0 26,8 0 0,2 0 1,-1 0-1,-8 0 1,-2 0 0,2 0-10,7 1 1,2-1 0,-1-1 0,-8-1 0,-2-1-1,2 1 1,1-1 0,1 0 0,0 1 0,0-1-1,-1 1 1,0-1 0,-2 1 0,0-1 0,1 0 4,-2 1 0,1-1 0,-1 1 0,1-2 1,-1 0-1,1 1 0,0 1 0,0 1 1,1-1-1,-1-1 0,1 0 0,-1-1-38,-2-1 0,-1 1 0,1 0 25,1 2 0,0 1 0,-1-1 0,30-5 0,0 1 76,-29 3 1,0 1-1,-1-1 1,30-1 0,-2-2-1,0-3 1,0 0 0,0 2-1,-1 1 1,-3-1 0,0 1-122,0 0 0,-1-1 0,-1 0 0,-1-1 0,-1-3 0,0 1 0,-5 1 0,-1 0-80,-4 1 1,0 0 0,0 1 0,-1-1 0,-4-3 0,-1-1-1,-2 1 1,0 1-75,-4 2 1,0 1 135,2-4 0,-1 1 0,-12 5 0,-1 0 4,3-2 1,0-2-1,-7-1 1,1 0 51,2 2 0,0 0 0,36-10 557,3 3 1,-15-6-465,-1 6 1,-7 2-119,-9-3 1,-6 8 2270,-17-7-2289,6 10 1,-18-6 2342,5 11-2224,-16-10 1,-4 5 795,-11-10-1270,-11 9 1,1-7-360,-5 6 0,-6 2-614,5-11-463,6 11 1808,-11-5 0,19-1 0,-8-2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02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47 349 8005,'-13'0'2361,"3"0"-1400,10-11 0,0-2 118,0-10-965,0 10 41,0-7 0,0 14 0,0-9 0,0-3 299,0-3-609,0-2 1,0 0-132,0 0 0,0 7-72,0 1 0,0-1-23,0-7 188,0 10-22,0 3-663,0-1-1421,0 9 2299,0-8 0,-10-1 0,-3-2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1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168 248 9020,'0'25'2153,"0"-11"1,0-1 3886,0-4-5637,0 4 1,3 9 0,5-5-353,8-9 0,6-5 0,3-6-61,0-5 0,-9-6 0,-2-11 22,-3 1 1,6-4-1,-9-2 1,-3-3 74,-2 3 0,-6 2 0,-5 3 573,-8 1 1,-6 10 0,-3 6-64,0 5 1,0 17-1,1 10 1,-1 15-302,0 8 1,3-1-1,6-4 1,7-7 9,7 1 1,4-8 0,7 2-454,7-11 0,14-8 0,6-11 1,0-3-548,0-5 0,5-6 0,-8-10 1,-3-4-268,-2-5 561,-15-5 137,9-1 1,-19-5 44,5 11 0,-5-8 0,-3 8 0,0 3 649,0 2 0,-19 6 0,-6 6 0,-2 7-75,-1 7-203,-8 2 1509,-2 11-993,-12 2-288,12 23 1,-6 3-1,11 13 493,3 6-651,2-6-654,14 8 431,-8-10 0,20-9 0,-4 0 0,12 3 0,7-8 0,15-6 0,5-10 0,5-1 0,12-11 0,-1-2-386,1-4 1,-9-13 0,-2-5 0,-4-6-3097,-4-3 2455,7-11 348,-21 9 311,5-9 289,-11 11 0,-9-8 0,4 0 0,-9 0 648,-5-2 1,-20 7 0,4-5 0,-4 6 0,1 2 0,-6 8 1,0 4 421,2 2-678,-7 2 266,10 20 1,-7 6-1,10 13 259,0 3-913,0 11 110,12-5 187,2-1-261,11-2 1,2-3 0,9 0-376,14-3 1,0-5 0,11-9 0,-3-7 46,0-7 1,0-4 0,-9-7-1,1-4-38,0-1 0,-11-8 0,-3 5 0,-3-5 226,0-2 1,-2-4-1,-12-2 1,-5-3 829,-3 3 0,-2 10 1,-12 4-1,-2-1-191,-3 4 1,0 2 0,8 13 0,1 4-1091,-1 2 0,3 11 0,5 1 0,9 7 629,5 6 0,-8 0 0,-2-8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5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559 0 7901,'-13'0'1904,"3"0"-1678,10 0 1,0 3-1,0 5 649,0 7-684,0 6 0,0 2 0,-3 0 266,-5 0-311,6 11 1,-11-6 66,5 11 1,5-8 25,-4 8-24,-6-1-54,10 9 1,-15 2-50,10 5 1,-2-3 39,2 11 0,3-8-158,-10 8-841,10 0 816,-6 8 1,4-1 110,-1 1 1,-8 2-154,9 6 0,-11-6 162,2 5 1,3 6-95,-2 2 131,10-5-59,-16 10 0,18-15 25,-4 10 0,-4 0-42,4 8 1,-9 2-875,12-44 1,0-1 759,-14 45 109,17-38 1,0 0 0,-8-6 0,0 1-148,4 2 0,2 0 0,-2 4 0,0 0 147,0 0 0,2 0 1,1 0-1,-1 0 7,-5 4 1,0 0 0,5-1 0,1-1-47,-2 2 1,0 0-1,2-2 0,-1 1-23,-1 5 0,0 0-435,3-6 1,0 1 376,-4 12 0,0 1 0,4-13 0,2-1 47,-1 6 0,0 0 60,-5 0 1,-1-1-79,5 0 0,0-1 65,-4 0 1,-1 1 16,1 9 1,0-1-1,4-11 1,-1 0 34,-1 7 1,-1 1-63,3-3 0,-1 0 5,-3 8 1,0 0 0,3-6 0,1 1 59,-3 7 0,0 1 0,3-9 0,0 1-969,1 7 1,0 1 819,0 0 1,0-2 41,0-5 1,0 0 0,0 8 0,0 0 140,0-5 0,0-1 0,0-2 0,0-1-44,0 0 0,0 0-41,0 1 0,0 2-476,0 3 1,0 0 336,0-6 0,0 0 138,0 8 0,0 1 0,-4-12 1,0 0-2,0 10 0,0 1 0,0-5 0,1 1-57,2-1 0,2 1 128,-1-4 1,0 1-47,0 9 0,0 0 1,0-8-1,0-2-37,0 3 0,0 1 0,0 2 0,0 0 104,0 2 0,0-1 0,0-5 0,0 0-223,-1 3 0,2-3 124,4-8 0,0-1-2,-4 0 0,1 0 0,4-2 0,0-1 2,-1-1 0,-2-2 0,-2 0 0,1 0 560,2-2 1,0-2-1,-2 45-678,-2-48 1,0 1-1,0 47 106,0-48 0,0 0 1,0 41-63,0-41 1,0 0 43,0 30 59,-5-29 1,0-1-46,2 22 863,-7 18-850,10-28-562,-10 15 0,7-28 729,-5 6 1,6-6-2487,2-3 1088,0-10 854,0-2 366,0-11 0,0 0 0,0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2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210 272 14367,'-14'-24'2368,"6"-1"-312,-6 11-1156,0 3 1,-2 22 472,-1 6-1219,12 5 0,-6-6 0,11 1 0,2-1-255,7-2 1,4-3-1,12-14 13,0-5 1,-9-6 0,-2-11-1,-3-2-114,-5-6 0,-4 5 1,-2-5 538,0 6 1,0 2-1,-2 0 300,-7 1 1,-4 10 0,-12 6-370,0 5 0,0 14 0,3 5 0,3 6 664,3 3-930,10 0 1,-5 0-1,11 2-81,0 6 0,0-5 0,3 5-162,5-6 0,-2-13 0,10-6 1,3-5-15,3-3 0,0-3 0,-2-2 0,-4-6 78,3-3 0,-8-3 1,0-7-1,-2-4 94,-1-5 1,0 6-1,-8-6 1,0 5 238,0 3 1,-3 1 0,-5 2 267,-8 5 0,2 6 0,-3 11 0,-2 3-290,-3 5 1,6 14-1,2 14 1,3 2-115,5 6 29,4 3 1,2-6 0,0-2-5,0-3 0,2-6 0,7-11-219,7-2 1,6-15 0,3 1 87,0-8 0,-12-15 0,-2 4 0,-2-6 111,-1-3 0,0 0 0,-8 1 0,0-4 292,0-5 0,-3 6-146,-5-6 1,-6 16 0,-10 9 47,-1 5 0,0 17 0,3 8 1,3 14 6,2 10 0,12-10 0,-3 11 0,5-9-62,3-7 1,0-4 0,3-5-325,5-5 1,6-6-1,10-14 1,-2-5-66,-5-9 0,2-5 0,-8-3 0,0-2-64,0-6 0,-3 5 1,-8-5-1,0 3 91,0-3 1,0 6 0,-2-6 525,-7 5 1,-4 14-1,-12 9 1,0 8-142,0 5 0,1 19 1,-1-2-1,0 8 1035,0 11-1222,12-14 0,2 17 0,8-22 0,-5 0 0,8-1-1547,0 1-247,0-11 1,22-3 0,-6-11-4392,6 0 6185,3 0 0,0-11 0,-1-3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3.9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199 149 8224,'-11'-14'1176,"8"-8"0,-11 19 752,6-5-535,5 5-632,-19 3-429,20 0 1,-12 11 141,6 6 429,5 5 0,-8 3 146,11-1-934,0 1 0,0-8-78,0-1 0,3-10 0,5 2 82,8-5 1,-2-3-1,0-3 1,-3-5-185,-6-9 1,6-5-1,-2-3 1,-4 1-249,-2-1 1,-3-8-1,0 0 630,0 3 0,-11 5 0,-6 8 810,-5 9 195,-2 5-478,10 14-549,-8 3 0,11 19 1,-8 3-1,5 0 20,3-1 1,3-2 0,8-8 0,2 0-330,7 0 1,4-3-1,12-6 1,0-10 41,0-12 1,-1 1-1,1-12 1,-3-2-217,-5-3 0,-4-3 0,-7 0 0,2 1 65,-2-1 1,-4 0 0,-2 0 0,-2 1 323,-7-1 0,4 8 0,-12 4 190,-2 2 0,-3 5 0,-3 14-157,1 9 0,7 5 1,3 5-1,1 4 0,2 4 98,0 4-192,2-9 1,9 6 0,0-11-121,0-1 1,3-7 0,5-3 0,6-1-721,0 1 1,8-8 0,-6 2 437,6-5 0,-5-6 0,-3-5 0,-3-9 176,-6-5 1,6-5 0,-3-4-1,-2-2 259,-3 3 0,-6 3 0,-3 2 0,-5 0 282,-2 0 0,-4 3 1,-8 6 196,1 8 0,-1 10-555,0 15 1,0 2 0,3 22-1,6 1 1,8-4-94,5-5 1,3 3 0,0-3 0,3 0-45,5 3 1,-3-12 0,12 4 0,2-12-364,3-5 0,11-5 0,0-12 0,-5-7 153,-9-9 0,3-6 0,-8-16 0,-1 6 181,-4 2 0,-7-5 0,-2 5 0,0 0 104,0 0 1,-2 3-1,-7 9 1,-4-1 172,-1 0 0,-8 11 1,5 6-1,-5 5-143,-2 3 1,2 3 0,2 5 0,4 12-493,-3 10 1,5-3-1,0 6-362,3-5 1,3-3 0,11-3 34,5-6 754,6-5 0,10 0 0,1 3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4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8425,'0'-24'2079,"0"-1"1,-3 3-1,-2 3 1338,-3 2-2715,-12 12 0,9-4-89,-5 18-370,5 4 0,3 12 78,-1 0-185,1 0 238,8-1-237,0 1 1,0 0-192,0 0 0,11-12 1,6-4-121,5-7 1,2-13 0,-2-5 0,-5-6 65,-9-3 1,3 0 0,-3-2 0,-2-3 99,-3-3 0,-3 0 1,0 8 533,0 0 0,0 0 1,-3 3 158,-5 6 1,-6 5 0,-11 14-231,0 5 0,3 8 0,3 17 24,3 9-213,-1 4-106,3 4 242,-8-1-280,20-10 1,-9 5 0,13-11 0,4-3-1,5-2-241,3-4 0,10-10 1,9-6-1,-2-5 60,-4-3 1,-2-11-1,0-5 1,-3-6-465,-6-3 0,3 0 0,-10-2 0,-4-4 349,-2-2 1,-6 0 0,-2 9 0,-6-1 314,-3 0 1,-3 9 0,-7 2 217,-1 3 1,0 3 0,0 8 688,1 0-1487,-1 11 0,8 2-207,1 12 0,10 0 0,-2 0-2498,5-1 1,3-7 0,3-3 3143,5-3 0,6 8 0,11-5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149 248 7710,'-25'-11'1094,"8"8"1332,1-5-1689,10 5 677,-16 3-549,20 0-129,-20 0 0,16 0 521,-10 0-836,10 11 0,-5-5 1,11 10-24,0 3 0,0 3 0,0 3 0,3 0-223,5 0 0,-2-12 0,7-2-179,-2 0 1,9-8 0,-4 5-1,6-8 1,3-8 83,0-8 0,-9-6 0,1-6 0,-1-5-473,-2-8 0,0 5 1,-9 0-1,3 3 390,-2 0 1,-3 0-1,-6 9 786,-5-1 0,-6 3 0,-11 5 799,0 9-1219,1 5-103,-1 14 1,3 3 375,5 11-40,-5 0-119,9 10-318,-1-7 0,3 16-190,11-11 0,0 8 0,3-8-196,5-3 1,-3-10 0,12-7 0,2-2-223,3-5 0,3-6 1,0-11 268,-1-14 0,-10 0 0,-6-8 0,-5 6 67,-3 2 1,0 0 0,0 1 0,-3 2 242,-5 5 1,3-2 0,-12 8-405,-2-3 1,5 9 0,-2-1-707,-4 12 0,7 5 0,-1 8 0,3-3-1705,5 4 2685,4-9 0,13 22 0,2-6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5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99 297 7805,'-8'-16'1206,"-3"2"0,0 0-317,0 0 1,3-2-1,5-6 2019,-5 5-2079,5 6 1,-11 14-518,6 5 1,5 6-1,-5 11 1,5 0 27,3-1 1,3-2 0,5-5-422,9-9 0,-4-5 1,4-3-8,2 0 0,0-3 1,-2-5-1,-6-9 41,0-5 0,-8-2 1,8-1-1,-3 0-19,0 0 0,0-8 1,-8 0 660,0 3 1,-8 3 0,-3 5 87,-3 5 1,-2 6-1,-9 11 266,0 0-741,12 11-262,2 14 0,2 2 90,1 6 1,0 3 0,8-3-126,0-3 1,11-5 0,5-8-535,6-9 0,3-8 0,0-6-1371,0-2 1,-9-11-1,1 2 1994,2-5 0,-8-2 0,0-1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6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273 223 7788,'-25'-14'3195,"12"3"-2596,2 11 0,8 0 132,-5 0 1,5 3-413,-5 5 1,-3 6-1,2 11 1,4 0 1940,2-1-2055,3 1 0,3-3 0,5-5-337,9-9 0,-4-14 0,1-5 0,-3-2 90,-5-7 1,-4 7 0,-2-4 0,0-2 21,0-3 0,0-11 0,0 0 0,0 3 277,0 2 0,-11 3 1,-2 1-1,-4 2 639,1 5 1,-1-2 0,-8 11-545,1 2 0,7 3 0,1 6 0,-4 5 40,-2 9 1,6 13-145,-1 3 1,12 3 0,-3-6-268,5 3 1,3 0 1,3-8 0,5-3-334,8-6 1,1 4 0,5-12-28,5-3 1,4-2 0,-7-6 0,-2-5-32,-5-8 0,2-6 1,-11-3 240,-2 0 0,-3-8 0,-3 0 178,0 3 1,0 11-1,-3 5-166,-5 3 0,2 3-3821,-10 8 3977,10 0 0,-5 11 0,11 2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7.3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272 198 7834,'-24'0'1464,"10"0"-1220,-8 0 0,19 0 1644,-19 0-838,19 0-575,-8 11 0,11-5 1,0 10 181,0 4 1,3-9 72,5-3 1,-2-5-439,10-3 0,-7 0 0,4-3-262,-2-5 0,-2 2 0,-9-10 1,2-4-49,7-2 0,-7 6 0,7-1 0,-7-2 180,-2-3 1,-11-3 0,-5 1-1,-6 2 1169,-3 5-1053,0-5 829,1 19-511,-1-8-114,0 11-53,0 11 17,12 3-275,-9 22 0,16-6-399,-10 11 218,10-10 0,-5 7-100,11-5 1,11-8 0,6 2-1,5-7 36,2-1 1,1-8 0,0-3 0,2-5-277,6-3 1,-13-8 0,2-3 0,-6-3 134,-2-5 1,-9-3 397,4-3 0,-7 0 1,-4 3 26,-7 6 0,4 5 1,-12 11-344,-2 0 0,5 0 0,1 2 0,-1 7-962,0 7 1,9 6-1,-4 3 1,7 0 1094,2-1 0,11 1 0,2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25 7755,'-25'0'1219,"1"0"269,-1 0-732,11 0 1,-8 0 78,6 0-39,-6 0-447,8 11 1,3-5 75,11 10 1,0 1-1,0 7-297,0 1 1,8-8 0,3-4-219,3-2 1,2-2 14,9-9 0,-8-3 0,-4-5 172,-2-9 0,-2-5 1,-9-3 214,0 1 1,-3-1 99,-5 0 0,2 11 0,-10 6 552,-4 5-580,-2 14-136,-2 3 1,7 11 66,1 0 86,10 10-148,-16-7-101,19 8 26,-8-12 0,11 1 0,0 0-159,0 0 0,11-12 0,6-4-295,5-7 0,3-2 109,-1 0 0,-2-11 1,-5-5-1,-9-6 108,-5-3 1,-3-2 309,0-6 0,0 5 0,-3-5 641,-5 6 1,-6 5-496,-11 5 0,3 9 0,3 16-398,3 9 1,10-4-1,-2 4 1,5 2-219,3 3 0,0-5 0,3-4-942,5-2 1,6 6-138,11-9 1,-9 0 0,1-10-3157,2-7 4454,-8 7 0,11-20 0,-8 8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8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 7964,'-24'3'1053,"-1"5"0,3-3 0,3 9 0,5 0 1189,3 0-1002,-8 2-257,16 9-503,-8 0 0,11-1 1,0 1 120,0 0-537,0-11 105,11 8-12,3-20 1,2 9 0,1-13-231,2-7 0,-8-4 0,-3-12 172,-5 0 0,-3 0 0,0 1 1,0-1 203,0 0 1,0 9 0,-3 2 0,-2 0 229,-4 0 1,-2 9-1,3-3-232,-8 5 0,2 14 0,-3 5 1,1 6 299,2 3-393,3 11-35,0-9 1,8 9 0,-5-11-54,5 0 0,6-1 0,5-2 0,9-5-404,5-9 0,3-5 0,-1-3 0,1 0 6,0 0 0,-9-11 1,-2-6-1,0-5-57,0-2 0,-9-1 0,3 0 1,-5 0 124,-3 1 1,-3 7-1,-5 3 339,-8 3 1,-6 3 0,-3 8-1783,0 0 1,3 3-2884,6 5 4536,5-5 0,22 19 0,2-8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19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223 99 9223,'0'14'2485,"0"-3"1,-11-11-1720,-5 0 1,-6 0-1,0-3 644,5-5-1004,-5 5 0,8-8 152,-10 11 440,-1 11-164,11-8-517,3 19 0,3-8 0,0 11-307,2-1 0,12-7 1,5-3-1,2-3 76,7-6 1,2-2 0,2-3-612,1 0 0,0 0 0,-3-3 1,-6-5 426,-7-9 0,2-5 0,-3-2 1,-3-1 255,-2 0 1,-3 0-1,-3 1 190,-5-1 0,3 3 0,-12 5 106,-2 9 1,-3 5 0,-3 6 0,0 5 346,1 9 157,-1 5-322,11 14-239,-8-9-160,19 9 0,-8-11 1,11-1-732,0 1 0,3-11 1,5-6 289,9-5 1,5-3 0,3 0-595,-1 0 0,-7-11 1,-3-6-321,-3-5 0,-3 6 1,-8-1-1,0-2-4899,0-3 6017,0 8 0,11-19 0,3 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 7106,'13'0'162,"7"-10"-106,-7-3-166,0 0 868,-3 3 197,-10 10 1,0 10-465,0 5 1,0-2 0,0 3-309,0 2 1,0-3 0,0 6 0,0 5 0,0 0 60,0-1 0,0 9 1,0 5-1,0 4-24,0 4 1,0 7 0,0 3 0,0-1-29,0 1 1,0 13-1,0-6-119,0 1 0,8 7-11,0 5-1331,0 11 1316,2-16 1,-5 18-1,11-4 1,-1 4-1,1 3-72,-1 0 1,-9-43 0,1 0 0,2 0 0,0 1 0,-1 0 0,-1 1 32,3 3 0,-1 1 0,-3-3 1,0 2-1,2 8 0,0 0 0,1-1 1,0 0 30,1 0 1,1 0 0,0 1 0,1 0 0,-1-1 0,1 0 0,0 2 0,-1 1-38,1-1 0,-1 1 0,1 6 0,0 0 1,-1-4-1,1 0 0,-1 0 0,1 0 10,-1 2 1,1-1-1,1-5 1,0 0-1,2 1 1,1 1-1,2-1 1,0 1-17,0 1 1,0-1-1,4 3 1,0-1-1,-3-5 1,1-1-1,0 3 1,1-1-80,-2-3 0,1 1 0,2 8 0,-1 1 0,-1-6 1,-1-2-231,3 4 1,0 0 0,1 1-1,0 0 285,1 2 1,-1 1 0,-1 1 0,0 0 6,-3 3 1,0-1 0,2-6 0,0 0 63,-6 3 0,1 0-64,5 1 1,-1 2-265,-7 3 0,0 0 1,7-1-1,1 0 264,-5 2 0,-1 0 1,2-7-1,-1 0-4,0 6 1,-1 2-1,-2-1 1,0-2 8,3-1 0,-1-1 1,-2 6-1,0 0 1,-2-4-1,1-1 74,0-2 1,-1 1 0,0 5 0,-1 1 0,-1-7 0,0 0 0,-2 3 0,-1 0-63,-1-1 1,0-1 0,4 2 0,0 0-1,-2-2 1,-1 1 0,2-1 0,0 1 72,-1 1 1,1-1 0,-2-6 0,1-2 0,2 4 0,0 0 0,-1-3 0,-1 0-34,3-3 0,-2 1 1,-1 2-1,-1 0 0,1-5 1,-1-1-1,1-1 0,-1-1 4,1-4 0,-1 1 0,-2 3 0,0 1 1,3-6-1,1 0 0,0-1 0,0 0 82,-2 0 0,1-1-172,13 44 1,-17-45 0,-1 1 59,14 41 0,-8-8-194,7 0 84,-10-21 1,8 11-47,-5-21 0,-6 1 1,6-12-1,-3-4-580,3-8 1,-5-5-1462,4-3 2187,-4-10 0,-3-26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0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323 25 7760,'-25'-11'0,"8"9"0,1-7 970,-1 7 0,1 2 1,-1 0 1025,-2 0 0,5 2-1500,-2 7 1,2 4 0,-2 12 0,7 0-97,7 0 1,2-1 0,0 1-227,0 0 1,0-9 0,0 1 0,2-1 134,7-2 0,4-3-632,12-11 179,-11 0 0,8-3 0,-8-5-150,-1-8 0,7 2 0,-12-3 0,-3-2 197,-2-3 0,-3-3 1,0 1 471,0-1 1,-3 8 0,-5 4 0,-8 2 355,-6 5 1,-3 3 0,0 6 30,0 5-321,-10 6-110,18 22 1,-16-6 373,17 11-538,5-10 1,-9 7 0,12-8-712,3 3 512,2 0 1,11-16-1,3-3 1,3-1-352,5 1 1,6-8 0,5 2 0,3-8 35,-3-8 0,-2 2 1,-6-10-1,-3-4 69,-2-2 1,-12-2-1,3-1 1,-5 0 295,-3 0 1,0 1 0,-3 2 677,-5 5 0,-6-2 0,-10 11 0,-1 2 299,0 3 1,0 3 0,1 0-1612,-1 0 1,8 3-2736,1 5 1,10 6 3350,-2 11 0,27 0 0,9-1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1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224 149 8279,'-9'-16'0,"-2"2"840,-2 3 1,4 0 0,-7 5-1,-1 1 1,4 8 0,2 10-1,2 9 1,1 3 633,3 0 0,2 0-1325,3-1 1,3-2-1,5-5 1,8-9-203,6-5 1,3-6 0,0-2-61,0-4 0,-9-18 0,-2 2 0,-3-2 130,-6-1 1,-2 3 0,-3 1 101,0-1 0,-11 0 0,-5 3 932,-6 6 1,-3 5 0,-3 16 269,-5 12-910,6-1-49,-9 20 49,11 0-1,12-9-213,-9 9-1,19 0-235,-8-9 0,11 9-148,0-11 0,0-9 0,3-2-100,5-3 379,6-3-4,10-8 1,1 0-590,0 0 0,-3-19 0,-3-6 1,-5-2 404,-3-1 1,-3 3-1,-8 1 1,0-1 308,0 0 1,0 9 0,-3 2 0,-5 0-352,-8 0 1,2 9 0,-3-3-1167,-2 5 0,8 6 1,3 5 200,5 8 0,3 6 0,0 3 0,0 0 1103,0 0 0,0 10 0,0 4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1.8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149 143 7819,'-14'0'1533,"1"0"430,4 0 1,4 0-835,-12 0 0,9 3-742,-8 5 0,10 6 0,-2 11 390,5 0 0,3-1-406,0 1 0,3-3-375,5-5 0,-2-6 0,10-11-10,3 0 0,3-11 0,0-6 0,-2-8-290,-4-8 0,-8 6 0,6-6 276,-3 5 0,-3 4 1,-8-1 1572,0 0 0,-2 3-482,-7 6-644,-4-6 0,-12 19 1,0-3-194,0 12-230,1 8 179,10 10-166,-8 12 1,16-6-1,-7 9 1,2-3-1,5-6-165,3-3 1,3-2 0,3 0-213,5 0 0,-2-12 0,10-4 168,4-7 1,2-4 0,0-7 0,-3-4 131,-3-1 1,-7-8 0,4 5 0,-2-7 47,-5-9 1,-3 5-1,-3-5 247,0 6 0,-11 5 1,-6 5 99,-5 9 0,6 5 0,-1 3 0,-2 3-202,-3 5 1,0 6 0,3 13 0,5 4-337,3 2 1,3 0 0,8-9 0,0 1-7193,0 0 7403,22 0 0,-6-1 0,20 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2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198 124 7765,'-13'0'3057,"-9"0"-2628,19 0 1646,-19 0-1364,19 0 0,-11 0 0,6 0 622,-8 0-1066,-6 0 0,5 0 1,3 3 807,3 5-800,-8 6 0,16 2 9,-5 1 1,5-1 0,3 9-253,0 0-84,0-11 0,11 5 1,6-11-25,5-2 1,-6-4 0,1-4 0,2-4 0,0-5-71,-2-3 0,2-2 0,-11-9-261,-2 0 352,-3 1 1,-3-1 0,0 0 505,0 0 1,0 1 0,-3-1 541,-5 0 1,-6 11 0,-11 6-583,0 5 1,3 6 0,3 5-219,3 9-119,10 16 1,-13-6 0,11 6 0,2-5-61,3-3 0,3-9 1,3 1-341,5 2 0,-2-8 0,10-3-32,4-5 0,-1-6 1,0-2-1,-5-6-31,-3-3 1,-3-3 0,-8-7-241,0-1 0,0 8-2837,0 1-2200,0 10 5666,0 6 0,-11 14 0,-3 11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149 320 9088,'-13'-11'1152,"2"8"1,11-11-1003,0 6 1023,0 5-23,0-8 0,-3 11-398,-5 0 0,2 0-242,-10 0-208,10 0 0,-8 8 0,9 3 1,-3 3-112,2 5 0,3-5 0,3 3-252,0 2 1,3 3-144,5 3 0,6-12 0,11-4 67,0-7 0,-3-4 0,-3-7 0,-5-7 104,-3-6 1,0-3-1,-6 0 1,3 1 379,-2-1 1,-3 0-1,-3-2 9,0-6 0,-3 5 0,-3-5 0,-5 8 264,-2 9 0,-4 5 0,-8 11-191,1 0 0,-1 3 0,0 5 0,3 8 146,6 6-341,-6 3-165,19 0 1,-8 0-110,11-1 0,0-7 0,0-1-210,0 4 1,11-9 0,5-3 0,6-5-220,3-3 0,-3-3 0,-3-3 0,-2-5 105,2-2 0,0-4 0,1-8 1,-7 1 83,-2-1 1,-2 0-1,-9 0 379,0 1 1,0-1 0,-3 0 61,-5 0 0,-6 3 0,-11 6-1102,0 8 1,3 8-1,6 8 1,5 11-901,0 11 0,8 6 1841,-5 5 0,5 6 0,3-8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3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174 124 7723,'-9'-16'412,"1"-1"1,-3 12-1,6-6 1995,-4 0-1421,1 8 0,5-16 69,-5 10-885,5 1 1,-8 11 0,9 5 79,-7 9 1,7 5 0,-7 2 0,7 1 0,2 3 8,0 5 0,0-6 0,2 3-267,7-10 1,-4-7 0,12-7 20,2 2 1,3-2-1,0-15-4,-6-7 1,-2 2 0,-8-2 0,2-6 45,-3-9 0,-2 4 0,-3-6 0,0 5 331,0 4 1,-3 2-1,-2 2 1,-6 7 454,-3 2 0,-2 2 290,-9 9-733,0 0-50,0 11-149,1 3 115,-1 11-110,11 11-1,-8-9 49,19 9-103,-8-11-169,11 21 0,0-15 0,3 10-208,5-11 1,6-16 0,11-6-1,0-5-118,-1-3 0,-2-11 0,-2-6 1,-4-7 186,3-9 0,-8 5 0,-2-5 273,-7 6 0,-2 2 0,0 0 1,-2 3-123,-7 6 1,4 5 0,-12 11-809,-2 0 1,-3 2-1493,-3 7 1,12 4 0,4 15 2307,7 5 0,13 5 0,2 12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4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50 146 10210,'14'-11'1258,"-3"-2"0,-11-12 1,0 0-551,0 0 0,-3 12 0,-2 2 50,-4 0 0,-2 8-155,3-5-405,-6 16 160,1 6-263,2 10 1,11 1-1,0 0 1,0 0-1,0-1 1,0 1-136,0 0 1,11-3 0,5-3-1,6-5-210,3-3 1,0-3-1,-1-8 137,1 0 0,-3-11 0,-3-3 327,-2 1 0,-12-9 0,4 5 120,-7-5 1,-4-3 0,-7 1-238,-7-1 0,5 8 1,0 4-3152,0 2 1428,-3 2 0,0 12 1626,6 5 0,16 6 0,6 11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218 50 10096,'-25'-11'810,"8"9"0,1-7 0,-1 9 225,4 9 1,-9 2-297,5 5 1,3 6 418,-2-5-539,10 5-331,-5 2 1,3-7-88,0-1-91,0 1-59,8 8 1,11-3-1,5-6 1,3-5-242,-2 0 1,5-8-1,-6 5 1,6-8-69,3-8 1,0-3-1,-3-8 1,-6 2 193,-7-2 0,2-3 0,-3-3 287,-3 0 1,-2 1 0,-6-1 12,-5 0 0,3 3 1,-9 3-1,0 5 840,0 3 1,-2 3-157,-9 8-703,0 0 0,1 11 0,-1 5 543,0 6-560,11 3-87,-8 11 87,20-9 0,-9 9-138,0 0 1,8-9-1,-3 4 1,9-9-283,5-6 1,12-8-1,-4 6 1,6-3-354,3-5 1,0-4-1,-1-4 1,-2-7 126,-5-7 1,2 2 0,-11-2 589,-2-4 0,-3-2 0,-3-2 0,0-1 134,0 0 0,-3 9 0,-5-1 307,-9-2 1,3 8-451,-2 3 1,-1 8 0,-5 8-1613,6 8 1,5-2 0,11 3-5842,0 2 7318,0-8 0,11 11 0,3-8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5.9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265 94 7793,'-14'-11'1444,"3"8"1,3-11 0,-3 9-458,-3-4 0,6 1 0,-9 8 749,-2 0-1468,-3 0 1,6 11-56,-1 6 0,3 13 0,-2 3 0,5 0 1154,0 3-1160,8-9 1,-8 9-1,14-11-274,5-1 0,6-2 1,11-5-1,-1-9-177,1-5 0,0-14 0,-3-6 0,-3-5 182,-2-2 0,-12-9 0,3 0 0,-5 2 177,-3 4 1,0 2 0,0 0 0,0 1 641,0-1 1,-11 3 0,-5 3-301,-6 2 0,-3 12 0,0-1 470,0 12-578,1 7-110,-1 12 0,3 0-170,5 0 0,6-1 0,9 1 0,-4 0-143,-2 0 1,8-1 0,11-2 0,3-5-690,5-9 0,3-5 0,3-3 1,-3-3-552,-6-5 1,3-6-917,-10-11-1855,-1 1 4085,-8 10 0,0-8 0,0 8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6.7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199 198 8160,'0'-16'3972,"0"-1"-3000,0-2 1,0 5 0,0-2 419,0-4-670,-11 9 1,-3 0 204,-11 11-707,1 0 0,7 11 0,3 6 314,3 5-407,-8 3 0,16-1 1,-5 4 28,5 5 0,3-6 0,3 4-149,5-12 0,9-8 0,13-11 0,3 0-639,-3 0 1,-5-11 0,-6-6 0,-2-5 416,2-2 0,-8-1 1,-3 0-1,-5 0 310,-3 1 1,0-1 0,0 0 0,0 0 353,0 1 1,-3 7 0,-5 3 0,-8 3 526,-6 6 0,-3 2 0,0 3-91,0 0 0,1 11-369,-1 6 0,0 7-90,0 9-568,12-5 147,-9 8-147,19-12 0,-8 1 7,11 0 0,0 0 1,3-3 75,5-6 1,-3-5 0,12-11-989,2 0 1,3-3 0,0-5 709,-5-8 1,-4-4 0,-7 1 0,2 3 274,-2-4 0,-4 7 0,-2-4 0,0-2-80,0-3 0,-2 8 0,-4 3 0,-5 3-49,-3 0 1,6-1-1243,-8 9 0,10 11 0,-2 6 1433,5 5 0,14 14 0,3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5:37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94 18 7816,'-16'-12'1209,"3"6"-746,3 12 0,2 14 0,8 14 0,0 2-151,0 5 0,0 5 0,-2 6 0,-3 5 58,-3 2 0,-2 3 0,4 8 0,-1-1-38,2 1 1,2 2 0,3 5 55,0 9-415,0-37 1,0 2-1,0 1 1,0 2 0,0 5-1,0 0 235,-1 3 1,2 0-834,4-3 1,0 1 624,-4 13 0,1 1-1030,8-4 0,0 2 977,-8 8 0,-1 2 78,9-1 1,1 1-922,-4 9 1,-1 1 1014,0-9 0,0 1-185,4 13 0,1 0 35,0-9 0,1-1 68,1 6 0,0 0-9,3-1 0,2 1 0,-7-27 0,0 1 1,0-1-31,8 30 0,1 1 0,-6-27 0,1 1 0,0 0 0,0-4 0,1 0 0,-1 0 0,1 4 0,-1 0 0,1 1-70,-1-1 1,1 0-1,-1 1 1,0 3-1,1 0 1,-1-1-1,1-3 1,-1-2-1,1 0 1,0 3-1,0 0 1,1 1 62,1 2 1,0 2 0,0-2 0,-1-4 0,0 0 0,0 1 0,3 3 0,0 1 0,0 0-1,0-2 1,-1 0 0,1 0-13,0 0 0,0 1 0,-1 0 0,1 0 0,0 1 0,0 0 0,1 0 1,1 1-1,-1-1 0,-1 0 0,0 0 0,0-1 3,-2 1 0,1-1 0,0 1 0,2 2 0,0-1 0,-1 0 0,-1-4 0,-2-1 1,1 0-1,0 0 0,0-1 0,0 0 5,1 0 0,1-1 1,-2 0-1,-1 2 0,-1 1 1,0-1-1,2 1 0,0 0 1,0 0-1,-1-1 0,-1-1 1,0 0 27,0-3 1,-1 0-1,1 0 1,-1 5-1,1 0 1,-1 0-1,0-4 1,0-2-1,-1 1 1,0 1 0,0 0-1,-1-1 56,7 30 1,-1 0-1,-9-27 1,-1 0 0,0-1-1,7 21 1,-1-2 0,-1 3-1,-2-1-62,0 3 0,-1-2 0,1-9 0,-1-1 0,1-1 0,0-2 0,-2-4 0,0 0 137,-2-7 1,0 0 0,-1 2 0,-1-1 0,-3-4 0,-1-1-1,2-1 1,0-2-192,-2-6 0,1-2 1,-2 0-1,0-2 1,-1 31-1,0 1 1,0-6 1,3-15 0,2-10 0,3-11-1567,-3-10 52,-2-16 1558,-3 6 0,10-8 0,3 10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7.3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7728,'0'14'857,"0"-1"-214,0-4 0,3-7 1727,5 7-186,-5-7-769,8-2-621,-11 0 282,0 0-567,-11 0 1,0 11 0,-8 3-1,5 3-111,3-1 0,3 1-340,8 7 1,3-2-219,5-5 0,-3-6 1,12-11-107,2 0 1,0-11 0,1-6 268,-4-5 1,-8-2 0,6-1 0,-3 0 133,-5 0 0,-4 9 0,-2-1 0,-2 1 282,-7 2 1,7 0-1,-9 9-25,0-3 1,-3 2 0,-8 14 730,5 9-1063,-5 5 0,20 3 0,-7-1 39,7 1 98,-9 0 125,8 0-674,-8-1 0,22-2 0,5-2-499,6-4 1,-5-10 0,-1 2-221,4-5 1,-7-12 0,1-2-1182,-3-2 0,-3-4 768,-8-8 1482,0 1 0,0-1 0,0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28.1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248 100 7766,'-14'0'1071,"3"0"1,11-3 0,-2-5 0,-4-9 0,-2-5-170,2-2 1,1 10-1,-3 6-641,5 5 0,-11 14 0,9 5 0,-4 6 0,4 3-58,2 0 0,3 0 1,0-1-336,0 1 1,8-8 0,3-4-101,3-2 1,-6-2 0,6-12 73,-3-5 1,6-6 0,-9-11 109,-3 0 1,-2 1 0,-3-1 894,0 0 1,-11 3 0,-5 3 1758,-6 2-2191,-3 12 0,0-6 225,0 11-420,1 11-1,-1 3 252,11 10-450,-8 1 38,19 0 1,-16 8 0,11 0-1,2-3 19,4-2 0,4-4-570,7 1 180,4 0 0,12-11 1,0-6-1,0-5-140,-1-3 1,-7-3 0,-1-3 0,1-5 231,-3-2 1,5-4-1,-11-8 1,-2 1 60,-4-1 0,-2 0 1,0 0-1,0 1 423,0-1 0,-2 3 1,-4 3-1,-5 5 376,-3 3 1,6-6-1,-8 9-362,-4 3 0,7 5 0,-1 8 1,0 8-204,0 6 0,9 3 1,-3 0-616,5 0 1,3-1-1,3-2-1394,5-5 1,6 2 0,10-11 1933,1-2 0,11-14 0,2-6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0.4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72 8075,'-11'-25'1093,"6"3"1,-12 6-496,-2 7 1,0 9 0,2 9 0,6 7-273,0 6 1,8 11-1,-5 3 1,5 0 103,3-1 0,0 1 0,0-6-123,0 3 0,3-2-341,5-15 69,6-5 57,0-11 1,8-3-64,-6-5 1,-2-6 0,0-10 0,-3-1-254,-6 0 1,-2 0 0,-3 1 0,0-1 322,0 0 0,-3 0 0,-5 3-134,-8 6 2159,-6 5-880,-3 11-599,0 0-90,0 0 129,12 0-239,-9 11 0,8 3-353,-11 10 0,11 1 1,3 0 132,0 0-413,9-1 0,-9-7 1,11-1 178,0 4 0,11-1-1073,5-3 1,6-5-1,3-13 555,0-7 0,-9 4 1,-2-12-1,-3-2-57,-6-3 0,-2-3 0,-3 1 833,0-1 0,0 8 0,-3 4 420,-5 2 1,-6 2-219,-10 9 0,7 0-1111,1 0 1,10 3-4593,-2 5 5252,5-5 0,14 19 0,3-8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2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199 223 7641,'16'-8'-18,"1"0"0,-9-3 1,8 5-1,1-5 731,-3-3 0,-3 6 0,-11-8 0,0-4 0,-3-2 85,-5-2 0,2 10 0,-10 6 1,-4 5-1,-2 3 0,-2 0 1256,-1 0-1831,0 11 1,3 3 0,3 10 219,2 1-404,12 0-100,-6 0 237,11-1 0,0 1-378,0 0 0,3-3 0,5-3-205,8-2 1,6-12 0,3 3 227,0-5 0,-9-6 0,-2-5 0,0-8 39,0-6 1,-9-3 0,3 0-1,-5 0 188,-3 1 1,0-1 0,0 0 0,0 0 356,0 1 0,-3 2 0,-2 2 0,-6 7 327,-3 2 1,-2 2 0,-9 9 939,0 0-1050,0 0-274,1 11-147,-1 14-154,0 3-50,11 7 204,-8 1 0,20-8-251,-9 7 1,11-10-1,2-3 1,4-3-322,2-2 1,11-9 0,-2 6 76,5-3 1,3-3-1,-3-11 1,-3-2-278,-3-3 1,-7-12-1,4 4 1,-2-6 465,-5-3 1,-3 9 0,-3-1 171,0-2 0,-3 0 1,-3-1-498,-2 4 0,-8 8 0,5-6-1104,-3 3 1,8 5 1533,-2 15 0,5 4 0,3 12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1.9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347 149 9364,'-14'-11'0,"3"-3"880,0 0 1,8-8-1,-8 6 1,0-4 1460,-5 4-1941,-6 5-198,-3 11 16,0 0 1,9 11 0,2 5 0,0 6 2228,0 3-2115,9 0 1,-6 0-1,11-1-277,0 1 1,3-11 0,5-6-341,8-5 0,6-3 0,3-3 0,0-5 27,0-9 0,-3-5 0,-6-2 0,-5-1 35,0 0 1,-8 0 0,5 1 862,-5-1 0,-6 11-120,-5 6 1,2 5 0,-10 3 0,-1 3-159,4 5 1,-7 6 0,9 11 89,-2-1-346,7 1 0,-5 0 1,11 0-192,0-1 110,0 1-143,0-11 1,3 5-237,5-11 0,-2 1 1,10-9-446,3 0 1,3-3-1,0-5 584,-5-9 1,2-5-1,-11-3 1,-2 1 29,-3-1 0,-6 0 0,-5 0 433,-9 1 1,-5 7-1,-3 3 1,1 3 703,-1 6 1,0 2 0,0 6 0,-2 5-477,-6 9 1,14 5 0,-6 2-392,3 1 0,8 0 1,0 0-1,3-1-1765,6 1 1431,2 0-655,3-11 235,11 8 0,3-20 1,11 7-1207,-1-7 1,1-2-1,0-2 1875,0-7 0,-1-4 0,1-12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2.7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248 149 7796,'-11'-13'657,"-3"-1"710,-10 6 1,7 5-620,1-5-274,10 5-109,-16 14 1,17 3 0,-9 10-1,3 1 337,5 0 1,4 0 0,2-1-528,0 1 1,0-8 0,2-4-197,7-2 0,4-5 4,12-14 1,-3-6 0,-5-11 0,-9 0 339,-5 1 1,5-1 0,0 0 64,-2 0 1,-6 3 0,-6 3 0,-2 3 150,2-4 1,-7 9 592,-4 3-691,-5-6 1,-3 14 143,1 0-462,-1 11 0,8 11 0,4-2-87,2-4-109,-9 1 1,18 7 0,-7 1-77,7 0 0,13-9 0,5-2 1,6-3-484,3-5 0,0-6 97,-1-9 1,1-2-1,-3-8 1,-3 3 334,-2-4 0,-12-2 1215,4-2-837,-7-1 0,-4 3 0,-4 3 0,-5 5 275,-3 3 0,6-6 0,-8 9 0,-4 3-18,-2 2 1,6 3 0,-1 3 0,1 5-748,2 8 1,-5 6 0,11 3-1,2 0-1448,3 0 1,3-1 0,0 1 0,3 0-2125,5 0 3884,6-1 0,11 1 0,0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3.4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50 196 10987,'0'-25'2616,"0"1"-221,0-1-1997,0 11 1,-3 3-244,-5 11-42,5 11 1,-8-5-1,11 10 1,0 3 13,0 3 0,0-5 0,3-1-365,5 4 1,-2-7-3,10 4 1,1-12 258,8 4 1,-9-15 0,1-5 0,-1-3-46,-2-5 1,5-3 0,-11-3-1,-2 1-40,-3-1 1,5 0 632,0 0 0,-2 3 0,-15 3 317,-7 3 0,-6 10 0,-3-2 0,0 8 765,1 8-1206,-1 6-189,0 11-29,11 10-142,-8-7 1,20 8 0,-7-9 111,7 6-301,2-16 0,0 16 0,2-20 1,4 4-272,2-1 0,11-10 0,-2 2 0,5-5-284,3-3 0,-1-3 1,-2-5-1,-2-9 296,-4-5 1,-8 6 0,6-1 0,-3-2 270,-5-3 1,-4-3-59,-2 1 0,0-1 0,-2 3-831,-7 5 883,7 6-2659,-9 11 1916,0 0 0,8 11 0,-5 6 843,5 5 0,3 14 0,0 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0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125 320 11622,'-11'-14'2030,"8"3"-1510,-19 11 1,19-3-1,-8-2 1238,0-3-1213,-3-1-80,1 9 0,2 11-237,11 6 0,2 5-295,7 3 0,4-12 0,12-4 0,0-7-136,0-2 1,-1-8 0,-2-3 0,-2-3 126,-4-5 1,-8-3 0,6-3 0,-3 1 236,-5-1 0,-4 0 1,-2 0-1,0 1 236,0-1 1,0 0 0,-2 3 0,-7 3 241,-7 2 0,2 12 1,-2-6-1,-4 3-68,-2-1 1,-2 4 0,-1 13-373,0 9 1,3 5 0,3 2 0,5 1-13,3 0-885,3 0 0,8-1 0,3 1-956,5 0 0,-3-11 1,12-3-1,5-3 1654,8 0 0,-2 0 0,7-8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4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7763,'0'14'585,"0"8"2535,0-19-486,0 8-2207,0-11 0,0 2 515,0 7-676,0-7 0,0 12 0,0-6-62,0 9 0,0-3 1,0 2-79,0 3 1,0-5 0,2 0-453,7-3 1,-4-3 144,12-8 0,-9 0 511,8 0-185,-10 0 0,8-11 101,-6-5-219,-5 5 6,8-11 0,-11 16-78,0-10 0,0 7 476,0-7 0,0 8 0,-3-6 13,-5 3 1,2 3 0,-10 8-1,-1 2-44,3 7 0,-5 4 0,11 12 0,2 0-304,4 0 1,2-1 0,2-2-522,7-5 0,4 2 1,12-11 0,0-2 0,0-3 0,-1-3 136,1 0 1,-8-11-1,-4-6 239,-2-5 1,-2-3 47,-9 1 1,0 7-2346,0 1-146,-11 10 0,5-5 2492,-10 11 0,10 11 0,-5 3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4T18:06:35.6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199 224 7622,'-17'0'2594,"3"-3"-537,3-5-1052,3 5-480,19-19 1,-8 16 1148,5-10-938,-5-1 1,-6 1-333,-5-1 1,-6 15-75,-11 2 0,3 11 216,6 13-554,5-10 1,11-3-60,0 0 1,3-8-304,5 5 0,6-5 185,10-3 1,-2-3 0,-2-2 0,-4-6 173,3-3 1,-8 6 0,0-6 0,-2 0 0,-1 0 385,-3-5 0,-2 5 0,-3-2 231,0-3 0,-3-1 0,-5 4-34,-8 8 0,-6 5 0,-3 3-140,0 0 1,0 11-1,1 5-102,-1 6 0,3 3-231,5 0 1,-2 8-1,11 0-76,2-3 0,4-2 1,2-4-382,0 1 0,11-3 1,5-5-227,6-9 0,3-5 0,0-3 289,-1 0 1,-2-11-1,-5-6 1,-6-2 66,0 2 1,-8-5 0,5 6 208,-5-6 0,-14 5-330,-6 1-554,-5 10 0,0-2-534,6 16 0,5 6 0,11 11 0,0 0 1437,0-1 0,11 12 0,2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34F927-9BAF-4C11-8BF5-C6BA26DAC818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7C8B3-8BFF-46CE-B067-10AE10539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359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03A8E4-561B-4C8E-B159-0A72A54B39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600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096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5563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244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924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553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659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1588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0868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8107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952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673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1768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0484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4967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1410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8168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06124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9307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56642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1880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27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5470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6102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3072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0486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1377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13383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0456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76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2121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9006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988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6783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1019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1630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96584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1694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5509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91807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1917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D1B5AE-25DE-4F8A-A3F6-7105C0958873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289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80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489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304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5012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7C8B3-8BFF-46CE-B067-10AE10539C8F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57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01641-A969-4F68-B65B-239B69E6A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D03C64-63D1-46F7-84EF-9B616C5586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95A54-E27D-4070-89E3-377A79E73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AE000D-6FB2-4910-A907-1615F1B5E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9A4D9-5842-4A2A-96AB-66B0C3EAC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9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004D-70DC-42CE-A300-1DB90E4F7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4ADA17-C4ED-486C-BE89-A570091A4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7654A1-AFB1-4221-B71E-9B36E5040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EC2A0-2246-437D-A5F5-4749D8242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EEB2B-F597-4367-9096-8BD28F87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857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A986C3-26BE-4306-87D6-D8EEF461B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6F33-72EA-4E7C-A1E9-6C9AA3D84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5C05C-08D3-495E-9F5C-FAE558AD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15804-65EC-4F14-8A38-23151FCF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9E10C-FB49-4BD7-8865-0EFC2581F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481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A7E6F-7649-4DE8-A523-FE8D3DBCF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07FBB-784A-475A-9E05-55E0BC87D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795244-052A-416A-98C4-E386B503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89D30-2989-4D21-9360-A604F8C10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38B35-F65F-4809-9506-D68034E88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201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721C6-9A59-4D26-B110-1CAF5BED2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467D7-19A4-4E25-8C69-AF89597BE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0DE16-CDEC-438F-880A-EF7B3FC4A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61C3C-2564-44E2-B820-1C7E3AF42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C9B71-D48D-4535-8A49-D0012E36A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08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F623-CAC1-4753-9068-E0AE3CDE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2DC06-B174-4D58-B359-CEEF1F4758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EA88D1-1743-4CAF-9CE7-A0D1958E8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06027-D099-4D50-8490-0C9425DFF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34C249-97CC-4508-A22E-8D43CD10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78E8E-B5CB-4A35-BD3F-6B3578B4E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43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9A70-ABE5-4945-AA2E-6EAE216F1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CDBCED-EFC3-4252-89D3-6252E7D5F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110944-056A-4A3D-80E1-78677BBB1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162445-65FB-4562-9C3D-570FA3EEAA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6C6B14-AA46-4BD0-9935-74E3514BD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106A8A-7E2E-4793-998F-E83A3967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CED352F-E85A-438A-825A-D135C7E75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0B6BA-1EB8-460D-9989-80A19998F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311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1970C-37A9-46B9-B9D6-0EDB4ABDF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A05E88-5049-4071-BE95-6BF95D804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26FDB5-6850-46FC-9E7F-466F34F79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5F3A98-19A6-4412-B8B8-A0AE97B4C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164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CE3A9F-D273-465D-BD3A-25010369B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40B447-0C71-4FC5-A648-9E37DCCA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B1BFE-756E-43E9-87DA-3742C2656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42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580DE-CE2A-4A4D-8F91-B39F4E56F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F1B21-B09C-40AE-A6DA-519B5D7E6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E392B-CD1B-4776-B870-8948FE334C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DFAA84-F53E-43FF-93F0-5EB5BD415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0E356-473E-420C-8DD3-D5888FE81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2AFF0-42B0-4942-A845-10FD1EAF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78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04B38-B443-4FD1-97B7-06B41C3DA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0485D3-9E94-4142-887B-56B04CAA4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32D4D9-3031-45BF-8592-8DC8ACCA91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67CA2-DC08-43CE-9345-DDFF8C46C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88CAE-C527-4756-87BF-E85A59A00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5DE5B-41E7-4886-B1C0-C9006A9B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480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4E238E-5D2F-4502-9D3B-15E569E98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6C908-1780-4E11-B3F3-BAB478757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05346-5327-4C91-A042-2D979DE76F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A20CB-A77B-4C8B-BDB5-6080C251A6C1}" type="datetimeFigureOut">
              <a:rPr lang="en-GB" smtClean="0"/>
              <a:t>24/07/2026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A4870-D293-453F-9C41-2004E2BB62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11EF5-CAD3-44E9-A5B3-156F33590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04299-A832-4310-84FD-8217F4C5E0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89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48.png"/><Relationship Id="rId2" Type="http://schemas.microsoft.com/office/2007/relationships/media" Target="../media/media1.mp4"/><Relationship Id="rId1" Type="http://schemas.openxmlformats.org/officeDocument/2006/relationships/tags" Target="../tags/tag5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28.xml"/><Relationship Id="rId4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9.xml"/><Relationship Id="rId13" Type="http://schemas.openxmlformats.org/officeDocument/2006/relationships/image" Target="../media/image48.pn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2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video" Target="../media/media1.mp4"/><Relationship Id="rId11" Type="http://schemas.openxmlformats.org/officeDocument/2006/relationships/image" Target="../media/image51.png"/><Relationship Id="rId5" Type="http://schemas.microsoft.com/office/2007/relationships/media" Target="../media/media1.mp4"/><Relationship Id="rId10" Type="http://schemas.openxmlformats.org/officeDocument/2006/relationships/image" Target="../media/image50.png"/><Relationship Id="rId4" Type="http://schemas.openxmlformats.org/officeDocument/2006/relationships/tags" Target="../tags/tag9.xml"/><Relationship Id="rId9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sv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16.xml"/><Relationship Id="rId7" Type="http://schemas.openxmlformats.org/officeDocument/2006/relationships/image" Target="../media/image56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notesSlide" Target="../notesSlides/notesSlide32.xml"/><Relationship Id="rId11" Type="http://schemas.openxmlformats.org/officeDocument/2006/relationships/image" Target="../media/image59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8.png"/><Relationship Id="rId4" Type="http://schemas.openxmlformats.org/officeDocument/2006/relationships/tags" Target="../tags/tag17.xml"/><Relationship Id="rId9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20.xml"/><Relationship Id="rId7" Type="http://schemas.openxmlformats.org/officeDocument/2006/relationships/image" Target="../media/image65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62.png"/><Relationship Id="rId5" Type="http://schemas.openxmlformats.org/officeDocument/2006/relationships/notesSlide" Target="../notesSlides/notesSlide36.xml"/><Relationship Id="rId10" Type="http://schemas.openxmlformats.org/officeDocument/2006/relationships/image" Target="../media/image69.sv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8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23.xml"/><Relationship Id="rId7" Type="http://schemas.openxmlformats.org/officeDocument/2006/relationships/image" Target="../media/image71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70.png"/><Relationship Id="rId5" Type="http://schemas.openxmlformats.org/officeDocument/2006/relationships/notesSlide" Target="../notesSlides/notesSlide37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74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73.svg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75.svg"/><Relationship Id="rId5" Type="http://schemas.openxmlformats.org/officeDocument/2006/relationships/image" Target="../media/image73.sv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tags" Target="../tags/tag28.xml"/><Relationship Id="rId7" Type="http://schemas.openxmlformats.org/officeDocument/2006/relationships/image" Target="../media/image76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notesSlide" Target="../notesSlides/notesSlide4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78.png"/><Relationship Id="rId4" Type="http://schemas.openxmlformats.org/officeDocument/2006/relationships/tags" Target="../tags/tag29.xml"/><Relationship Id="rId9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77.png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12" Type="http://schemas.openxmlformats.org/officeDocument/2006/relationships/image" Target="../media/image76.png"/><Relationship Id="rId2" Type="http://schemas.openxmlformats.org/officeDocument/2006/relationships/tags" Target="../tags/tag31.xml"/><Relationship Id="rId16" Type="http://schemas.openxmlformats.org/officeDocument/2006/relationships/image" Target="../media/image81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image" Target="../media/image80.png"/><Relationship Id="rId5" Type="http://schemas.openxmlformats.org/officeDocument/2006/relationships/tags" Target="../tags/tag34.xml"/><Relationship Id="rId15" Type="http://schemas.openxmlformats.org/officeDocument/2006/relationships/image" Target="../media/image78.png"/><Relationship Id="rId10" Type="http://schemas.openxmlformats.org/officeDocument/2006/relationships/image" Target="../media/image79.png"/><Relationship Id="rId4" Type="http://schemas.openxmlformats.org/officeDocument/2006/relationships/tags" Target="../tags/tag33.xml"/><Relationship Id="rId9" Type="http://schemas.openxmlformats.org/officeDocument/2006/relationships/notesSlide" Target="../notesSlides/notesSlide41.xml"/><Relationship Id="rId1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notesSlide" Target="../notesSlides/notesSlide42.xml"/><Relationship Id="rId18" Type="http://schemas.openxmlformats.org/officeDocument/2006/relationships/image" Target="../media/image86.png"/><Relationship Id="rId3" Type="http://schemas.openxmlformats.org/officeDocument/2006/relationships/tags" Target="../tags/tag39.xml"/><Relationship Id="rId21" Type="http://schemas.openxmlformats.org/officeDocument/2006/relationships/image" Target="../media/image89.png"/><Relationship Id="rId7" Type="http://schemas.openxmlformats.org/officeDocument/2006/relationships/tags" Target="../tags/tag43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85.png"/><Relationship Id="rId2" Type="http://schemas.openxmlformats.org/officeDocument/2006/relationships/tags" Target="../tags/tag38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tags" Target="../tags/tag47.xml"/><Relationship Id="rId5" Type="http://schemas.openxmlformats.org/officeDocument/2006/relationships/tags" Target="../tags/tag41.xml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tags" Target="../tags/tag46.xml"/><Relationship Id="rId19" Type="http://schemas.openxmlformats.org/officeDocument/2006/relationships/image" Target="../media/image87.png"/><Relationship Id="rId4" Type="http://schemas.openxmlformats.org/officeDocument/2006/relationships/tags" Target="../tags/tag40.xml"/><Relationship Id="rId9" Type="http://schemas.openxmlformats.org/officeDocument/2006/relationships/tags" Target="../tags/tag45.xml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70.png"/><Relationship Id="rId21" Type="http://schemas.openxmlformats.org/officeDocument/2006/relationships/customXml" Target="../ink/ink10.xml"/><Relationship Id="rId42" Type="http://schemas.openxmlformats.org/officeDocument/2006/relationships/image" Target="../media/image850.png"/><Relationship Id="rId47" Type="http://schemas.openxmlformats.org/officeDocument/2006/relationships/customXml" Target="../ink/ink23.xml"/><Relationship Id="rId63" Type="http://schemas.openxmlformats.org/officeDocument/2006/relationships/customXml" Target="../ink/ink31.xml"/><Relationship Id="rId68" Type="http://schemas.openxmlformats.org/officeDocument/2006/relationships/image" Target="../media/image980.png"/><Relationship Id="rId84" Type="http://schemas.openxmlformats.org/officeDocument/2006/relationships/image" Target="../media/image106.png"/><Relationship Id="rId89" Type="http://schemas.openxmlformats.org/officeDocument/2006/relationships/customXml" Target="../ink/ink44.xml"/><Relationship Id="rId112" Type="http://schemas.openxmlformats.org/officeDocument/2006/relationships/image" Target="../media/image120.png"/><Relationship Id="rId16" Type="http://schemas.openxmlformats.org/officeDocument/2006/relationships/image" Target="../media/image720.png"/><Relationship Id="rId107" Type="http://schemas.openxmlformats.org/officeDocument/2006/relationships/customXml" Target="../ink/ink53.xml"/><Relationship Id="rId11" Type="http://schemas.openxmlformats.org/officeDocument/2006/relationships/customXml" Target="../ink/ink5.xml"/><Relationship Id="rId32" Type="http://schemas.openxmlformats.org/officeDocument/2006/relationships/image" Target="../media/image800.png"/><Relationship Id="rId37" Type="http://schemas.openxmlformats.org/officeDocument/2006/relationships/customXml" Target="../ink/ink18.xml"/><Relationship Id="rId53" Type="http://schemas.openxmlformats.org/officeDocument/2006/relationships/customXml" Target="../ink/ink26.xml"/><Relationship Id="rId58" Type="http://schemas.openxmlformats.org/officeDocument/2006/relationships/image" Target="../media/image930.png"/><Relationship Id="rId74" Type="http://schemas.openxmlformats.org/officeDocument/2006/relationships/image" Target="../media/image101.png"/><Relationship Id="rId79" Type="http://schemas.openxmlformats.org/officeDocument/2006/relationships/customXml" Target="../ink/ink39.xml"/><Relationship Id="rId102" Type="http://schemas.openxmlformats.org/officeDocument/2006/relationships/image" Target="../media/image115.png"/><Relationship Id="rId5" Type="http://schemas.openxmlformats.org/officeDocument/2006/relationships/customXml" Target="../ink/ink2.xml"/><Relationship Id="rId90" Type="http://schemas.openxmlformats.org/officeDocument/2006/relationships/image" Target="../media/image109.png"/><Relationship Id="rId95" Type="http://schemas.openxmlformats.org/officeDocument/2006/relationships/customXml" Target="../ink/ink47.xml"/><Relationship Id="rId22" Type="http://schemas.openxmlformats.org/officeDocument/2006/relationships/image" Target="../media/image750.png"/><Relationship Id="rId27" Type="http://schemas.openxmlformats.org/officeDocument/2006/relationships/customXml" Target="../ink/ink13.xml"/><Relationship Id="rId43" Type="http://schemas.openxmlformats.org/officeDocument/2006/relationships/customXml" Target="../ink/ink21.xml"/><Relationship Id="rId48" Type="http://schemas.openxmlformats.org/officeDocument/2006/relationships/image" Target="../media/image880.png"/><Relationship Id="rId64" Type="http://schemas.openxmlformats.org/officeDocument/2006/relationships/image" Target="../media/image960.png"/><Relationship Id="rId69" Type="http://schemas.openxmlformats.org/officeDocument/2006/relationships/customXml" Target="../ink/ink34.xml"/><Relationship Id="rId80" Type="http://schemas.openxmlformats.org/officeDocument/2006/relationships/image" Target="../media/image104.png"/><Relationship Id="rId85" Type="http://schemas.openxmlformats.org/officeDocument/2006/relationships/customXml" Target="../ink/ink42.xml"/><Relationship Id="rId12" Type="http://schemas.openxmlformats.org/officeDocument/2006/relationships/image" Target="../media/image700.png"/><Relationship Id="rId17" Type="http://schemas.openxmlformats.org/officeDocument/2006/relationships/customXml" Target="../ink/ink8.xml"/><Relationship Id="rId33" Type="http://schemas.openxmlformats.org/officeDocument/2006/relationships/customXml" Target="../ink/ink16.xml"/><Relationship Id="rId38" Type="http://schemas.openxmlformats.org/officeDocument/2006/relationships/image" Target="../media/image830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08" Type="http://schemas.openxmlformats.org/officeDocument/2006/relationships/image" Target="../media/image118.png"/><Relationship Id="rId54" Type="http://schemas.openxmlformats.org/officeDocument/2006/relationships/image" Target="../media/image910.png"/><Relationship Id="rId70" Type="http://schemas.openxmlformats.org/officeDocument/2006/relationships/image" Target="../media/image990.png"/><Relationship Id="rId75" Type="http://schemas.openxmlformats.org/officeDocument/2006/relationships/customXml" Target="../ink/ink37.xml"/><Relationship Id="rId91" Type="http://schemas.openxmlformats.org/officeDocument/2006/relationships/customXml" Target="../ink/ink45.xml"/><Relationship Id="rId96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0.png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780.png"/><Relationship Id="rId36" Type="http://schemas.openxmlformats.org/officeDocument/2006/relationships/image" Target="../media/image820.png"/><Relationship Id="rId49" Type="http://schemas.openxmlformats.org/officeDocument/2006/relationships/customXml" Target="../ink/ink24.xml"/><Relationship Id="rId57" Type="http://schemas.openxmlformats.org/officeDocument/2006/relationships/customXml" Target="../ink/ink28.xml"/><Relationship Id="rId106" Type="http://schemas.openxmlformats.org/officeDocument/2006/relationships/image" Target="../media/image117.png"/><Relationship Id="rId10" Type="http://schemas.openxmlformats.org/officeDocument/2006/relationships/image" Target="../media/image690.png"/><Relationship Id="rId31" Type="http://schemas.openxmlformats.org/officeDocument/2006/relationships/customXml" Target="../ink/ink15.xml"/><Relationship Id="rId44" Type="http://schemas.openxmlformats.org/officeDocument/2006/relationships/image" Target="../media/image860.png"/><Relationship Id="rId52" Type="http://schemas.openxmlformats.org/officeDocument/2006/relationships/image" Target="../media/image900.png"/><Relationship Id="rId60" Type="http://schemas.openxmlformats.org/officeDocument/2006/relationships/image" Target="../media/image940.png"/><Relationship Id="rId65" Type="http://schemas.openxmlformats.org/officeDocument/2006/relationships/customXml" Target="../ink/ink32.xml"/><Relationship Id="rId73" Type="http://schemas.openxmlformats.org/officeDocument/2006/relationships/customXml" Target="../ink/ink36.xml"/><Relationship Id="rId78" Type="http://schemas.openxmlformats.org/officeDocument/2006/relationships/image" Target="../media/image103.png"/><Relationship Id="rId81" Type="http://schemas.openxmlformats.org/officeDocument/2006/relationships/customXml" Target="../ink/ink40.xml"/><Relationship Id="rId86" Type="http://schemas.openxmlformats.org/officeDocument/2006/relationships/image" Target="../media/image107.png"/><Relationship Id="rId94" Type="http://schemas.openxmlformats.org/officeDocument/2006/relationships/image" Target="../media/image111.png"/><Relationship Id="rId99" Type="http://schemas.openxmlformats.org/officeDocument/2006/relationships/customXml" Target="../ink/ink49.xml"/><Relationship Id="rId101" Type="http://schemas.openxmlformats.org/officeDocument/2006/relationships/customXml" Target="../ink/ink50.xml"/><Relationship Id="rId4" Type="http://schemas.openxmlformats.org/officeDocument/2006/relationships/image" Target="../media/image660.png"/><Relationship Id="rId9" Type="http://schemas.openxmlformats.org/officeDocument/2006/relationships/customXml" Target="../ink/ink4.xml"/><Relationship Id="rId13" Type="http://schemas.openxmlformats.org/officeDocument/2006/relationships/customXml" Target="../ink/ink6.xml"/><Relationship Id="rId18" Type="http://schemas.openxmlformats.org/officeDocument/2006/relationships/image" Target="../media/image73.png"/><Relationship Id="rId39" Type="http://schemas.openxmlformats.org/officeDocument/2006/relationships/customXml" Target="../ink/ink19.xml"/><Relationship Id="rId109" Type="http://schemas.openxmlformats.org/officeDocument/2006/relationships/customXml" Target="../ink/ink54.xml"/><Relationship Id="rId34" Type="http://schemas.openxmlformats.org/officeDocument/2006/relationships/image" Target="../media/image810.png"/><Relationship Id="rId50" Type="http://schemas.openxmlformats.org/officeDocument/2006/relationships/image" Target="../media/image890.png"/><Relationship Id="rId55" Type="http://schemas.openxmlformats.org/officeDocument/2006/relationships/customXml" Target="../ink/ink27.xml"/><Relationship Id="rId76" Type="http://schemas.openxmlformats.org/officeDocument/2006/relationships/image" Target="../media/image102.png"/><Relationship Id="rId97" Type="http://schemas.openxmlformats.org/officeDocument/2006/relationships/customXml" Target="../ink/ink48.xml"/><Relationship Id="rId104" Type="http://schemas.openxmlformats.org/officeDocument/2006/relationships/image" Target="../media/image116.png"/><Relationship Id="rId7" Type="http://schemas.openxmlformats.org/officeDocument/2006/relationships/customXml" Target="../ink/ink3.xml"/><Relationship Id="rId71" Type="http://schemas.openxmlformats.org/officeDocument/2006/relationships/customXml" Target="../ink/ink35.xml"/><Relationship Id="rId92" Type="http://schemas.openxmlformats.org/officeDocument/2006/relationships/image" Target="../media/image110.png"/><Relationship Id="rId2" Type="http://schemas.openxmlformats.org/officeDocument/2006/relationships/notesSlide" Target="../notesSlides/notesSlide43.xml"/><Relationship Id="rId29" Type="http://schemas.openxmlformats.org/officeDocument/2006/relationships/customXml" Target="../ink/ink14.xml"/><Relationship Id="rId24" Type="http://schemas.openxmlformats.org/officeDocument/2006/relationships/image" Target="../media/image760.png"/><Relationship Id="rId40" Type="http://schemas.openxmlformats.org/officeDocument/2006/relationships/image" Target="../media/image840.png"/><Relationship Id="rId45" Type="http://schemas.openxmlformats.org/officeDocument/2006/relationships/customXml" Target="../ink/ink22.xml"/><Relationship Id="rId66" Type="http://schemas.openxmlformats.org/officeDocument/2006/relationships/image" Target="../media/image970.png"/><Relationship Id="rId87" Type="http://schemas.openxmlformats.org/officeDocument/2006/relationships/customXml" Target="../ink/ink43.xml"/><Relationship Id="rId110" Type="http://schemas.openxmlformats.org/officeDocument/2006/relationships/image" Target="../media/image119.png"/><Relationship Id="rId61" Type="http://schemas.openxmlformats.org/officeDocument/2006/relationships/customXml" Target="../ink/ink30.xml"/><Relationship Id="rId82" Type="http://schemas.openxmlformats.org/officeDocument/2006/relationships/image" Target="../media/image105.png"/><Relationship Id="rId19" Type="http://schemas.openxmlformats.org/officeDocument/2006/relationships/customXml" Target="../ink/ink9.xml"/><Relationship Id="rId14" Type="http://schemas.openxmlformats.org/officeDocument/2006/relationships/image" Target="../media/image710.png"/><Relationship Id="rId30" Type="http://schemas.openxmlformats.org/officeDocument/2006/relationships/image" Target="../media/image790.png"/><Relationship Id="rId35" Type="http://schemas.openxmlformats.org/officeDocument/2006/relationships/customXml" Target="../ink/ink17.xml"/><Relationship Id="rId56" Type="http://schemas.openxmlformats.org/officeDocument/2006/relationships/image" Target="../media/image920.png"/><Relationship Id="rId77" Type="http://schemas.openxmlformats.org/officeDocument/2006/relationships/customXml" Target="../ink/ink38.xml"/><Relationship Id="rId100" Type="http://schemas.openxmlformats.org/officeDocument/2006/relationships/image" Target="../media/image114.png"/><Relationship Id="rId105" Type="http://schemas.openxmlformats.org/officeDocument/2006/relationships/customXml" Target="../ink/ink52.xml"/><Relationship Id="rId8" Type="http://schemas.openxmlformats.org/officeDocument/2006/relationships/image" Target="../media/image680.png"/><Relationship Id="rId51" Type="http://schemas.openxmlformats.org/officeDocument/2006/relationships/customXml" Target="../ink/ink25.xml"/><Relationship Id="rId72" Type="http://schemas.openxmlformats.org/officeDocument/2006/relationships/image" Target="../media/image100.png"/><Relationship Id="rId93" Type="http://schemas.openxmlformats.org/officeDocument/2006/relationships/customXml" Target="../ink/ink46.xml"/><Relationship Id="rId98" Type="http://schemas.openxmlformats.org/officeDocument/2006/relationships/image" Target="../media/image113.png"/><Relationship Id="rId3" Type="http://schemas.openxmlformats.org/officeDocument/2006/relationships/customXml" Target="../ink/ink1.xml"/><Relationship Id="rId25" Type="http://schemas.openxmlformats.org/officeDocument/2006/relationships/customXml" Target="../ink/ink12.xml"/><Relationship Id="rId46" Type="http://schemas.openxmlformats.org/officeDocument/2006/relationships/image" Target="../media/image870.png"/><Relationship Id="rId67" Type="http://schemas.openxmlformats.org/officeDocument/2006/relationships/customXml" Target="../ink/ink33.xml"/><Relationship Id="rId20" Type="http://schemas.openxmlformats.org/officeDocument/2006/relationships/image" Target="../media/image740.png"/><Relationship Id="rId41" Type="http://schemas.openxmlformats.org/officeDocument/2006/relationships/customXml" Target="../ink/ink20.xml"/><Relationship Id="rId62" Type="http://schemas.openxmlformats.org/officeDocument/2006/relationships/image" Target="../media/image950.png"/><Relationship Id="rId83" Type="http://schemas.openxmlformats.org/officeDocument/2006/relationships/customXml" Target="../ink/ink41.xml"/><Relationship Id="rId88" Type="http://schemas.openxmlformats.org/officeDocument/2006/relationships/image" Target="../media/image108.png"/><Relationship Id="rId111" Type="http://schemas.openxmlformats.org/officeDocument/2006/relationships/customXml" Target="../ink/ink55.xml"/></Relationships>
</file>

<file path=ppt/slides/_rels/slide4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30.png"/><Relationship Id="rId21" Type="http://schemas.openxmlformats.org/officeDocument/2006/relationships/image" Target="../media/image780.png"/><Relationship Id="rId42" Type="http://schemas.openxmlformats.org/officeDocument/2006/relationships/customXml" Target="../ink/ink76.xml"/><Relationship Id="rId47" Type="http://schemas.openxmlformats.org/officeDocument/2006/relationships/image" Target="../media/image930.png"/><Relationship Id="rId63" Type="http://schemas.openxmlformats.org/officeDocument/2006/relationships/image" Target="../media/image101.png"/><Relationship Id="rId68" Type="http://schemas.openxmlformats.org/officeDocument/2006/relationships/customXml" Target="../ink/ink89.xml"/><Relationship Id="rId84" Type="http://schemas.openxmlformats.org/officeDocument/2006/relationships/customXml" Target="../ink/ink97.xml"/><Relationship Id="rId89" Type="http://schemas.openxmlformats.org/officeDocument/2006/relationships/image" Target="../media/image116.png"/><Relationship Id="rId112" Type="http://schemas.openxmlformats.org/officeDocument/2006/relationships/customXml" Target="../ink/ink111.xml"/><Relationship Id="rId16" Type="http://schemas.openxmlformats.org/officeDocument/2006/relationships/customXml" Target="../ink/ink63.xml"/><Relationship Id="rId107" Type="http://schemas.openxmlformats.org/officeDocument/2006/relationships/image" Target="../media/image125.png"/><Relationship Id="rId11" Type="http://schemas.openxmlformats.org/officeDocument/2006/relationships/image" Target="../media/image710.png"/><Relationship Id="rId32" Type="http://schemas.openxmlformats.org/officeDocument/2006/relationships/customXml" Target="../ink/ink71.xml"/><Relationship Id="rId37" Type="http://schemas.openxmlformats.org/officeDocument/2006/relationships/image" Target="../media/image880.png"/><Relationship Id="rId53" Type="http://schemas.openxmlformats.org/officeDocument/2006/relationships/image" Target="../media/image960.png"/><Relationship Id="rId58" Type="http://schemas.openxmlformats.org/officeDocument/2006/relationships/customXml" Target="../ink/ink84.xml"/><Relationship Id="rId74" Type="http://schemas.openxmlformats.org/officeDocument/2006/relationships/customXml" Target="../ink/ink92.xml"/><Relationship Id="rId79" Type="http://schemas.openxmlformats.org/officeDocument/2006/relationships/image" Target="../media/image111.png"/><Relationship Id="rId102" Type="http://schemas.openxmlformats.org/officeDocument/2006/relationships/customXml" Target="../ink/ink106.xml"/><Relationship Id="rId123" Type="http://schemas.openxmlformats.org/officeDocument/2006/relationships/image" Target="../media/image133.png"/><Relationship Id="rId128" Type="http://schemas.openxmlformats.org/officeDocument/2006/relationships/customXml" Target="../ink/ink119.xml"/><Relationship Id="rId5" Type="http://schemas.openxmlformats.org/officeDocument/2006/relationships/image" Target="../media/image670.png"/><Relationship Id="rId90" Type="http://schemas.openxmlformats.org/officeDocument/2006/relationships/customXml" Target="../ink/ink100.xml"/><Relationship Id="rId95" Type="http://schemas.openxmlformats.org/officeDocument/2006/relationships/image" Target="../media/image119.png"/><Relationship Id="rId22" Type="http://schemas.openxmlformats.org/officeDocument/2006/relationships/customXml" Target="../ink/ink66.xml"/><Relationship Id="rId27" Type="http://schemas.openxmlformats.org/officeDocument/2006/relationships/image" Target="../media/image810.png"/><Relationship Id="rId43" Type="http://schemas.openxmlformats.org/officeDocument/2006/relationships/image" Target="../media/image910.png"/><Relationship Id="rId48" Type="http://schemas.openxmlformats.org/officeDocument/2006/relationships/customXml" Target="../ink/ink79.xml"/><Relationship Id="rId64" Type="http://schemas.openxmlformats.org/officeDocument/2006/relationships/customXml" Target="../ink/ink87.xml"/><Relationship Id="rId69" Type="http://schemas.openxmlformats.org/officeDocument/2006/relationships/image" Target="../media/image104.png"/><Relationship Id="rId113" Type="http://schemas.openxmlformats.org/officeDocument/2006/relationships/image" Target="../media/image128.png"/><Relationship Id="rId118" Type="http://schemas.openxmlformats.org/officeDocument/2006/relationships/customXml" Target="../ink/ink114.xml"/><Relationship Id="rId80" Type="http://schemas.openxmlformats.org/officeDocument/2006/relationships/customXml" Target="../ink/ink95.xml"/><Relationship Id="rId85" Type="http://schemas.openxmlformats.org/officeDocument/2006/relationships/image" Target="../media/image114.png"/><Relationship Id="rId12" Type="http://schemas.openxmlformats.org/officeDocument/2006/relationships/customXml" Target="../ink/ink61.xml"/><Relationship Id="rId17" Type="http://schemas.openxmlformats.org/officeDocument/2006/relationships/image" Target="../media/image740.png"/><Relationship Id="rId33" Type="http://schemas.openxmlformats.org/officeDocument/2006/relationships/image" Target="../media/image860.png"/><Relationship Id="rId38" Type="http://schemas.openxmlformats.org/officeDocument/2006/relationships/customXml" Target="../ink/ink74.xml"/><Relationship Id="rId59" Type="http://schemas.openxmlformats.org/officeDocument/2006/relationships/image" Target="../media/image990.png"/><Relationship Id="rId103" Type="http://schemas.openxmlformats.org/officeDocument/2006/relationships/image" Target="../media/image123.png"/><Relationship Id="rId108" Type="http://schemas.openxmlformats.org/officeDocument/2006/relationships/customXml" Target="../ink/ink109.xml"/><Relationship Id="rId124" Type="http://schemas.openxmlformats.org/officeDocument/2006/relationships/customXml" Target="../ink/ink117.xml"/><Relationship Id="rId129" Type="http://schemas.openxmlformats.org/officeDocument/2006/relationships/image" Target="../media/image136.png"/><Relationship Id="rId54" Type="http://schemas.openxmlformats.org/officeDocument/2006/relationships/customXml" Target="../ink/ink82.xml"/><Relationship Id="rId70" Type="http://schemas.openxmlformats.org/officeDocument/2006/relationships/customXml" Target="../ink/ink90.xml"/><Relationship Id="rId75" Type="http://schemas.openxmlformats.org/officeDocument/2006/relationships/image" Target="../media/image109.png"/><Relationship Id="rId91" Type="http://schemas.openxmlformats.org/officeDocument/2006/relationships/image" Target="../media/image117.png"/><Relationship Id="rId96" Type="http://schemas.openxmlformats.org/officeDocument/2006/relationships/customXml" Target="../ink/ink10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8.xml"/><Relationship Id="rId23" Type="http://schemas.openxmlformats.org/officeDocument/2006/relationships/image" Target="../media/image790.png"/><Relationship Id="rId28" Type="http://schemas.openxmlformats.org/officeDocument/2006/relationships/customXml" Target="../ink/ink69.xml"/><Relationship Id="rId49" Type="http://schemas.openxmlformats.org/officeDocument/2006/relationships/image" Target="../media/image940.png"/><Relationship Id="rId114" Type="http://schemas.openxmlformats.org/officeDocument/2006/relationships/customXml" Target="../ink/ink112.xml"/><Relationship Id="rId119" Type="http://schemas.openxmlformats.org/officeDocument/2006/relationships/image" Target="../media/image131.png"/><Relationship Id="rId44" Type="http://schemas.openxmlformats.org/officeDocument/2006/relationships/customXml" Target="../ink/ink77.xml"/><Relationship Id="rId60" Type="http://schemas.openxmlformats.org/officeDocument/2006/relationships/customXml" Target="../ink/ink85.xml"/><Relationship Id="rId65" Type="http://schemas.openxmlformats.org/officeDocument/2006/relationships/image" Target="../media/image102.png"/><Relationship Id="rId81" Type="http://schemas.openxmlformats.org/officeDocument/2006/relationships/image" Target="../media/image112.png"/><Relationship Id="rId86" Type="http://schemas.openxmlformats.org/officeDocument/2006/relationships/customXml" Target="../ink/ink98.xml"/><Relationship Id="rId130" Type="http://schemas.openxmlformats.org/officeDocument/2006/relationships/customXml" Target="../ink/ink120.xml"/><Relationship Id="rId13" Type="http://schemas.openxmlformats.org/officeDocument/2006/relationships/image" Target="../media/image720.png"/><Relationship Id="rId18" Type="http://schemas.openxmlformats.org/officeDocument/2006/relationships/customXml" Target="../ink/ink64.xml"/><Relationship Id="rId39" Type="http://schemas.openxmlformats.org/officeDocument/2006/relationships/image" Target="../media/image890.png"/><Relationship Id="rId109" Type="http://schemas.openxmlformats.org/officeDocument/2006/relationships/image" Target="../media/image126.png"/><Relationship Id="rId34" Type="http://schemas.openxmlformats.org/officeDocument/2006/relationships/customXml" Target="../ink/ink72.xml"/><Relationship Id="rId50" Type="http://schemas.openxmlformats.org/officeDocument/2006/relationships/customXml" Target="../ink/ink80.xml"/><Relationship Id="rId55" Type="http://schemas.openxmlformats.org/officeDocument/2006/relationships/image" Target="../media/image970.png"/><Relationship Id="rId76" Type="http://schemas.openxmlformats.org/officeDocument/2006/relationships/customXml" Target="../ink/ink93.xml"/><Relationship Id="rId97" Type="http://schemas.openxmlformats.org/officeDocument/2006/relationships/image" Target="../media/image120.png"/><Relationship Id="rId104" Type="http://schemas.openxmlformats.org/officeDocument/2006/relationships/customXml" Target="../ink/ink107.xml"/><Relationship Id="rId120" Type="http://schemas.openxmlformats.org/officeDocument/2006/relationships/customXml" Target="../ink/ink115.xml"/><Relationship Id="rId125" Type="http://schemas.openxmlformats.org/officeDocument/2006/relationships/image" Target="../media/image134.png"/><Relationship Id="rId7" Type="http://schemas.openxmlformats.org/officeDocument/2006/relationships/image" Target="../media/image680.png"/><Relationship Id="rId71" Type="http://schemas.openxmlformats.org/officeDocument/2006/relationships/image" Target="../media/image105.png"/><Relationship Id="rId92" Type="http://schemas.openxmlformats.org/officeDocument/2006/relationships/customXml" Target="../ink/ink101.xml"/><Relationship Id="rId2" Type="http://schemas.openxmlformats.org/officeDocument/2006/relationships/customXml" Target="../ink/ink56.xml"/><Relationship Id="rId29" Type="http://schemas.openxmlformats.org/officeDocument/2006/relationships/image" Target="../media/image840.png"/><Relationship Id="rId24" Type="http://schemas.openxmlformats.org/officeDocument/2006/relationships/customXml" Target="../ink/ink67.xml"/><Relationship Id="rId40" Type="http://schemas.openxmlformats.org/officeDocument/2006/relationships/customXml" Target="../ink/ink75.xml"/><Relationship Id="rId45" Type="http://schemas.openxmlformats.org/officeDocument/2006/relationships/image" Target="../media/image920.png"/><Relationship Id="rId66" Type="http://schemas.openxmlformats.org/officeDocument/2006/relationships/customXml" Target="../ink/ink88.xml"/><Relationship Id="rId87" Type="http://schemas.openxmlformats.org/officeDocument/2006/relationships/image" Target="../media/image115.png"/><Relationship Id="rId110" Type="http://schemas.openxmlformats.org/officeDocument/2006/relationships/customXml" Target="../ink/ink110.xml"/><Relationship Id="rId115" Type="http://schemas.openxmlformats.org/officeDocument/2006/relationships/image" Target="../media/image129.png"/><Relationship Id="rId131" Type="http://schemas.openxmlformats.org/officeDocument/2006/relationships/image" Target="../media/image137.png"/><Relationship Id="rId61" Type="http://schemas.openxmlformats.org/officeDocument/2006/relationships/image" Target="../media/image100.png"/><Relationship Id="rId82" Type="http://schemas.openxmlformats.org/officeDocument/2006/relationships/customXml" Target="../ink/ink96.xml"/><Relationship Id="rId19" Type="http://schemas.openxmlformats.org/officeDocument/2006/relationships/image" Target="../media/image750.png"/><Relationship Id="rId14" Type="http://schemas.openxmlformats.org/officeDocument/2006/relationships/customXml" Target="../ink/ink62.xml"/><Relationship Id="rId30" Type="http://schemas.openxmlformats.org/officeDocument/2006/relationships/customXml" Target="../ink/ink70.xml"/><Relationship Id="rId35" Type="http://schemas.openxmlformats.org/officeDocument/2006/relationships/image" Target="../media/image870.png"/><Relationship Id="rId56" Type="http://schemas.openxmlformats.org/officeDocument/2006/relationships/customXml" Target="../ink/ink83.xml"/><Relationship Id="rId77" Type="http://schemas.openxmlformats.org/officeDocument/2006/relationships/image" Target="../media/image110.png"/><Relationship Id="rId100" Type="http://schemas.openxmlformats.org/officeDocument/2006/relationships/customXml" Target="../ink/ink105.xml"/><Relationship Id="rId105" Type="http://schemas.openxmlformats.org/officeDocument/2006/relationships/image" Target="../media/image124.png"/><Relationship Id="rId126" Type="http://schemas.openxmlformats.org/officeDocument/2006/relationships/customXml" Target="../ink/ink118.xml"/><Relationship Id="rId8" Type="http://schemas.openxmlformats.org/officeDocument/2006/relationships/customXml" Target="../ink/ink59.xml"/><Relationship Id="rId51" Type="http://schemas.openxmlformats.org/officeDocument/2006/relationships/image" Target="../media/image950.png"/><Relationship Id="rId72" Type="http://schemas.openxmlformats.org/officeDocument/2006/relationships/customXml" Target="../ink/ink91.xml"/><Relationship Id="rId93" Type="http://schemas.openxmlformats.org/officeDocument/2006/relationships/image" Target="../media/image118.png"/><Relationship Id="rId98" Type="http://schemas.openxmlformats.org/officeDocument/2006/relationships/customXml" Target="../ink/ink104.xml"/><Relationship Id="rId121" Type="http://schemas.openxmlformats.org/officeDocument/2006/relationships/image" Target="../media/image132.png"/><Relationship Id="rId3" Type="http://schemas.openxmlformats.org/officeDocument/2006/relationships/image" Target="../media/image660.png"/><Relationship Id="rId25" Type="http://schemas.openxmlformats.org/officeDocument/2006/relationships/image" Target="../media/image800.png"/><Relationship Id="rId46" Type="http://schemas.openxmlformats.org/officeDocument/2006/relationships/customXml" Target="../ink/ink78.xml"/><Relationship Id="rId67" Type="http://schemas.openxmlformats.org/officeDocument/2006/relationships/image" Target="../media/image103.png"/><Relationship Id="rId116" Type="http://schemas.openxmlformats.org/officeDocument/2006/relationships/customXml" Target="../ink/ink113.xml"/><Relationship Id="rId20" Type="http://schemas.openxmlformats.org/officeDocument/2006/relationships/customXml" Target="../ink/ink65.xml"/><Relationship Id="rId41" Type="http://schemas.openxmlformats.org/officeDocument/2006/relationships/image" Target="../media/image900.png"/><Relationship Id="rId62" Type="http://schemas.openxmlformats.org/officeDocument/2006/relationships/customXml" Target="../ink/ink86.xml"/><Relationship Id="rId83" Type="http://schemas.openxmlformats.org/officeDocument/2006/relationships/image" Target="../media/image113.png"/><Relationship Id="rId88" Type="http://schemas.openxmlformats.org/officeDocument/2006/relationships/customXml" Target="../ink/ink99.xml"/><Relationship Id="rId111" Type="http://schemas.openxmlformats.org/officeDocument/2006/relationships/image" Target="../media/image127.png"/><Relationship Id="rId15" Type="http://schemas.openxmlformats.org/officeDocument/2006/relationships/image" Target="../media/image73.png"/><Relationship Id="rId36" Type="http://schemas.openxmlformats.org/officeDocument/2006/relationships/customXml" Target="../ink/ink73.xml"/><Relationship Id="rId57" Type="http://schemas.openxmlformats.org/officeDocument/2006/relationships/image" Target="../media/image980.png"/><Relationship Id="rId106" Type="http://schemas.openxmlformats.org/officeDocument/2006/relationships/customXml" Target="../ink/ink108.xml"/><Relationship Id="rId127" Type="http://schemas.openxmlformats.org/officeDocument/2006/relationships/image" Target="../media/image135.png"/><Relationship Id="rId10" Type="http://schemas.openxmlformats.org/officeDocument/2006/relationships/customXml" Target="../ink/ink60.xml"/><Relationship Id="rId31" Type="http://schemas.openxmlformats.org/officeDocument/2006/relationships/image" Target="../media/image850.png"/><Relationship Id="rId52" Type="http://schemas.openxmlformats.org/officeDocument/2006/relationships/customXml" Target="../ink/ink81.xml"/><Relationship Id="rId73" Type="http://schemas.openxmlformats.org/officeDocument/2006/relationships/image" Target="../media/image106.png"/><Relationship Id="rId78" Type="http://schemas.openxmlformats.org/officeDocument/2006/relationships/customXml" Target="../ink/ink94.xml"/><Relationship Id="rId94" Type="http://schemas.openxmlformats.org/officeDocument/2006/relationships/customXml" Target="../ink/ink102.xml"/><Relationship Id="rId99" Type="http://schemas.openxmlformats.org/officeDocument/2006/relationships/image" Target="../media/image121.png"/><Relationship Id="rId101" Type="http://schemas.openxmlformats.org/officeDocument/2006/relationships/image" Target="../media/image122.png"/><Relationship Id="rId122" Type="http://schemas.openxmlformats.org/officeDocument/2006/relationships/customXml" Target="../ink/ink116.xml"/><Relationship Id="rId4" Type="http://schemas.openxmlformats.org/officeDocument/2006/relationships/customXml" Target="../ink/ink57.xml"/><Relationship Id="rId9" Type="http://schemas.openxmlformats.org/officeDocument/2006/relationships/image" Target="../media/image700.png"/><Relationship Id="rId26" Type="http://schemas.openxmlformats.org/officeDocument/2006/relationships/customXml" Target="../ink/ink68.xml"/></Relationships>
</file>

<file path=ppt/slides/_rels/slide47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33.xml"/><Relationship Id="rId21" Type="http://schemas.openxmlformats.org/officeDocument/2006/relationships/image" Target="../media/image750.png"/><Relationship Id="rId42" Type="http://schemas.openxmlformats.org/officeDocument/2006/relationships/customXml" Target="../ink/ink141.xml"/><Relationship Id="rId47" Type="http://schemas.openxmlformats.org/officeDocument/2006/relationships/image" Target="../media/image880.png"/><Relationship Id="rId63" Type="http://schemas.openxmlformats.org/officeDocument/2006/relationships/image" Target="../media/image960.png"/><Relationship Id="rId68" Type="http://schemas.openxmlformats.org/officeDocument/2006/relationships/customXml" Target="../ink/ink154.xml"/><Relationship Id="rId84" Type="http://schemas.openxmlformats.org/officeDocument/2006/relationships/customXml" Target="../ink/ink162.xml"/><Relationship Id="rId89" Type="http://schemas.openxmlformats.org/officeDocument/2006/relationships/image" Target="../media/image109.png"/><Relationship Id="rId16" Type="http://schemas.openxmlformats.org/officeDocument/2006/relationships/customXml" Target="../ink/ink128.xml"/><Relationship Id="rId107" Type="http://schemas.openxmlformats.org/officeDocument/2006/relationships/image" Target="../media/image118.png"/><Relationship Id="rId11" Type="http://schemas.openxmlformats.org/officeDocument/2006/relationships/image" Target="../media/image700.png"/><Relationship Id="rId32" Type="http://schemas.openxmlformats.org/officeDocument/2006/relationships/customXml" Target="../ink/ink136.xml"/><Relationship Id="rId37" Type="http://schemas.openxmlformats.org/officeDocument/2006/relationships/image" Target="../media/image830.png"/><Relationship Id="rId53" Type="http://schemas.openxmlformats.org/officeDocument/2006/relationships/image" Target="../media/image910.png"/><Relationship Id="rId58" Type="http://schemas.openxmlformats.org/officeDocument/2006/relationships/customXml" Target="../ink/ink149.xml"/><Relationship Id="rId74" Type="http://schemas.openxmlformats.org/officeDocument/2006/relationships/customXml" Target="../ink/ink157.xml"/><Relationship Id="rId79" Type="http://schemas.openxmlformats.org/officeDocument/2006/relationships/image" Target="../media/image104.png"/><Relationship Id="rId102" Type="http://schemas.openxmlformats.org/officeDocument/2006/relationships/customXml" Target="../ink/ink171.xml"/><Relationship Id="rId5" Type="http://schemas.openxmlformats.org/officeDocument/2006/relationships/image" Target="../media/image670.png"/><Relationship Id="rId90" Type="http://schemas.openxmlformats.org/officeDocument/2006/relationships/customXml" Target="../ink/ink165.xml"/><Relationship Id="rId95" Type="http://schemas.openxmlformats.org/officeDocument/2006/relationships/image" Target="../media/image112.png"/><Relationship Id="rId22" Type="http://schemas.openxmlformats.org/officeDocument/2006/relationships/customXml" Target="../ink/ink131.xml"/><Relationship Id="rId27" Type="http://schemas.openxmlformats.org/officeDocument/2006/relationships/image" Target="../media/image780.png"/><Relationship Id="rId43" Type="http://schemas.openxmlformats.org/officeDocument/2006/relationships/image" Target="../media/image860.png"/><Relationship Id="rId48" Type="http://schemas.openxmlformats.org/officeDocument/2006/relationships/customXml" Target="../ink/ink144.xml"/><Relationship Id="rId64" Type="http://schemas.openxmlformats.org/officeDocument/2006/relationships/customXml" Target="../ink/ink152.xml"/><Relationship Id="rId69" Type="http://schemas.openxmlformats.org/officeDocument/2006/relationships/image" Target="../media/image990.png"/><Relationship Id="rId80" Type="http://schemas.openxmlformats.org/officeDocument/2006/relationships/customXml" Target="../ink/ink160.xml"/><Relationship Id="rId85" Type="http://schemas.openxmlformats.org/officeDocument/2006/relationships/image" Target="../media/image107.png"/><Relationship Id="rId12" Type="http://schemas.openxmlformats.org/officeDocument/2006/relationships/customXml" Target="../ink/ink126.xml"/><Relationship Id="rId17" Type="http://schemas.openxmlformats.org/officeDocument/2006/relationships/image" Target="../media/image73.png"/><Relationship Id="rId33" Type="http://schemas.openxmlformats.org/officeDocument/2006/relationships/image" Target="../media/image810.png"/><Relationship Id="rId38" Type="http://schemas.openxmlformats.org/officeDocument/2006/relationships/customXml" Target="../ink/ink139.xml"/><Relationship Id="rId59" Type="http://schemas.openxmlformats.org/officeDocument/2006/relationships/image" Target="../media/image940.png"/><Relationship Id="rId103" Type="http://schemas.openxmlformats.org/officeDocument/2006/relationships/image" Target="../media/image116.png"/><Relationship Id="rId108" Type="http://schemas.openxmlformats.org/officeDocument/2006/relationships/customXml" Target="../ink/ink174.xml"/><Relationship Id="rId54" Type="http://schemas.openxmlformats.org/officeDocument/2006/relationships/customXml" Target="../ink/ink147.xml"/><Relationship Id="rId70" Type="http://schemas.openxmlformats.org/officeDocument/2006/relationships/customXml" Target="../ink/ink155.xml"/><Relationship Id="rId75" Type="http://schemas.openxmlformats.org/officeDocument/2006/relationships/image" Target="../media/image102.png"/><Relationship Id="rId91" Type="http://schemas.openxmlformats.org/officeDocument/2006/relationships/image" Target="../media/image110.png"/><Relationship Id="rId96" Type="http://schemas.openxmlformats.org/officeDocument/2006/relationships/customXml" Target="../ink/ink16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3.xml"/><Relationship Id="rId15" Type="http://schemas.openxmlformats.org/officeDocument/2006/relationships/image" Target="../media/image720.png"/><Relationship Id="rId23" Type="http://schemas.openxmlformats.org/officeDocument/2006/relationships/image" Target="../media/image760.png"/><Relationship Id="rId28" Type="http://schemas.openxmlformats.org/officeDocument/2006/relationships/customXml" Target="../ink/ink134.xml"/><Relationship Id="rId36" Type="http://schemas.openxmlformats.org/officeDocument/2006/relationships/customXml" Target="../ink/ink138.xml"/><Relationship Id="rId49" Type="http://schemas.openxmlformats.org/officeDocument/2006/relationships/image" Target="../media/image890.png"/><Relationship Id="rId57" Type="http://schemas.openxmlformats.org/officeDocument/2006/relationships/image" Target="../media/image930.png"/><Relationship Id="rId106" Type="http://schemas.openxmlformats.org/officeDocument/2006/relationships/customXml" Target="../ink/ink173.xml"/><Relationship Id="rId10" Type="http://schemas.openxmlformats.org/officeDocument/2006/relationships/customXml" Target="../ink/ink125.xml"/><Relationship Id="rId31" Type="http://schemas.openxmlformats.org/officeDocument/2006/relationships/image" Target="../media/image800.png"/><Relationship Id="rId44" Type="http://schemas.openxmlformats.org/officeDocument/2006/relationships/customXml" Target="../ink/ink142.xml"/><Relationship Id="rId52" Type="http://schemas.openxmlformats.org/officeDocument/2006/relationships/customXml" Target="../ink/ink146.xml"/><Relationship Id="rId60" Type="http://schemas.openxmlformats.org/officeDocument/2006/relationships/customXml" Target="../ink/ink150.xml"/><Relationship Id="rId65" Type="http://schemas.openxmlformats.org/officeDocument/2006/relationships/image" Target="../media/image970.png"/><Relationship Id="rId73" Type="http://schemas.openxmlformats.org/officeDocument/2006/relationships/image" Target="../media/image101.png"/><Relationship Id="rId78" Type="http://schemas.openxmlformats.org/officeDocument/2006/relationships/customXml" Target="../ink/ink159.xml"/><Relationship Id="rId81" Type="http://schemas.openxmlformats.org/officeDocument/2006/relationships/image" Target="../media/image105.png"/><Relationship Id="rId86" Type="http://schemas.openxmlformats.org/officeDocument/2006/relationships/customXml" Target="../ink/ink163.xml"/><Relationship Id="rId94" Type="http://schemas.openxmlformats.org/officeDocument/2006/relationships/customXml" Target="../ink/ink167.xml"/><Relationship Id="rId99" Type="http://schemas.openxmlformats.org/officeDocument/2006/relationships/image" Target="../media/image114.png"/><Relationship Id="rId101" Type="http://schemas.openxmlformats.org/officeDocument/2006/relationships/image" Target="../media/image115.png"/><Relationship Id="rId4" Type="http://schemas.openxmlformats.org/officeDocument/2006/relationships/customXml" Target="../ink/ink122.xml"/><Relationship Id="rId9" Type="http://schemas.openxmlformats.org/officeDocument/2006/relationships/image" Target="../media/image690.png"/><Relationship Id="rId13" Type="http://schemas.openxmlformats.org/officeDocument/2006/relationships/image" Target="../media/image710.png"/><Relationship Id="rId18" Type="http://schemas.openxmlformats.org/officeDocument/2006/relationships/customXml" Target="../ink/ink129.xml"/><Relationship Id="rId39" Type="http://schemas.openxmlformats.org/officeDocument/2006/relationships/image" Target="../media/image840.png"/><Relationship Id="rId109" Type="http://schemas.openxmlformats.org/officeDocument/2006/relationships/image" Target="../media/image119.png"/><Relationship Id="rId34" Type="http://schemas.openxmlformats.org/officeDocument/2006/relationships/customXml" Target="../ink/ink137.xml"/><Relationship Id="rId50" Type="http://schemas.openxmlformats.org/officeDocument/2006/relationships/customXml" Target="../ink/ink145.xml"/><Relationship Id="rId55" Type="http://schemas.openxmlformats.org/officeDocument/2006/relationships/image" Target="../media/image920.png"/><Relationship Id="rId76" Type="http://schemas.openxmlformats.org/officeDocument/2006/relationships/customXml" Target="../ink/ink158.xml"/><Relationship Id="rId97" Type="http://schemas.openxmlformats.org/officeDocument/2006/relationships/image" Target="../media/image113.png"/><Relationship Id="rId104" Type="http://schemas.openxmlformats.org/officeDocument/2006/relationships/customXml" Target="../ink/ink172.xml"/><Relationship Id="rId7" Type="http://schemas.openxmlformats.org/officeDocument/2006/relationships/image" Target="../media/image680.png"/><Relationship Id="rId71" Type="http://schemas.openxmlformats.org/officeDocument/2006/relationships/image" Target="../media/image100.png"/><Relationship Id="rId92" Type="http://schemas.openxmlformats.org/officeDocument/2006/relationships/customXml" Target="../ink/ink166.xml"/><Relationship Id="rId2" Type="http://schemas.openxmlformats.org/officeDocument/2006/relationships/customXml" Target="../ink/ink121.xml"/><Relationship Id="rId29" Type="http://schemas.openxmlformats.org/officeDocument/2006/relationships/image" Target="../media/image790.png"/><Relationship Id="rId24" Type="http://schemas.openxmlformats.org/officeDocument/2006/relationships/customXml" Target="../ink/ink132.xml"/><Relationship Id="rId40" Type="http://schemas.openxmlformats.org/officeDocument/2006/relationships/customXml" Target="../ink/ink140.xml"/><Relationship Id="rId45" Type="http://schemas.openxmlformats.org/officeDocument/2006/relationships/image" Target="../media/image870.png"/><Relationship Id="rId66" Type="http://schemas.openxmlformats.org/officeDocument/2006/relationships/customXml" Target="../ink/ink153.xml"/><Relationship Id="rId87" Type="http://schemas.openxmlformats.org/officeDocument/2006/relationships/image" Target="../media/image108.png"/><Relationship Id="rId110" Type="http://schemas.openxmlformats.org/officeDocument/2006/relationships/customXml" Target="../ink/ink175.xml"/><Relationship Id="rId61" Type="http://schemas.openxmlformats.org/officeDocument/2006/relationships/image" Target="../media/image950.png"/><Relationship Id="rId82" Type="http://schemas.openxmlformats.org/officeDocument/2006/relationships/customXml" Target="../ink/ink161.xml"/><Relationship Id="rId19" Type="http://schemas.openxmlformats.org/officeDocument/2006/relationships/image" Target="../media/image740.png"/><Relationship Id="rId14" Type="http://schemas.openxmlformats.org/officeDocument/2006/relationships/customXml" Target="../ink/ink127.xml"/><Relationship Id="rId30" Type="http://schemas.openxmlformats.org/officeDocument/2006/relationships/customXml" Target="../ink/ink135.xml"/><Relationship Id="rId35" Type="http://schemas.openxmlformats.org/officeDocument/2006/relationships/image" Target="../media/image820.png"/><Relationship Id="rId56" Type="http://schemas.openxmlformats.org/officeDocument/2006/relationships/customXml" Target="../ink/ink148.xml"/><Relationship Id="rId77" Type="http://schemas.openxmlformats.org/officeDocument/2006/relationships/image" Target="../media/image103.png"/><Relationship Id="rId100" Type="http://schemas.openxmlformats.org/officeDocument/2006/relationships/customXml" Target="../ink/ink170.xml"/><Relationship Id="rId105" Type="http://schemas.openxmlformats.org/officeDocument/2006/relationships/image" Target="../media/image117.png"/><Relationship Id="rId8" Type="http://schemas.openxmlformats.org/officeDocument/2006/relationships/customXml" Target="../ink/ink124.xml"/><Relationship Id="rId51" Type="http://schemas.openxmlformats.org/officeDocument/2006/relationships/image" Target="../media/image900.png"/><Relationship Id="rId72" Type="http://schemas.openxmlformats.org/officeDocument/2006/relationships/customXml" Target="../ink/ink156.xml"/><Relationship Id="rId93" Type="http://schemas.openxmlformats.org/officeDocument/2006/relationships/image" Target="../media/image111.png"/><Relationship Id="rId98" Type="http://schemas.openxmlformats.org/officeDocument/2006/relationships/customXml" Target="../ink/ink169.xml"/><Relationship Id="rId3" Type="http://schemas.openxmlformats.org/officeDocument/2006/relationships/image" Target="../media/image660.png"/><Relationship Id="rId25" Type="http://schemas.openxmlformats.org/officeDocument/2006/relationships/image" Target="../media/image770.png"/><Relationship Id="rId46" Type="http://schemas.openxmlformats.org/officeDocument/2006/relationships/customXml" Target="../ink/ink143.xml"/><Relationship Id="rId67" Type="http://schemas.openxmlformats.org/officeDocument/2006/relationships/image" Target="../media/image980.png"/><Relationship Id="rId20" Type="http://schemas.openxmlformats.org/officeDocument/2006/relationships/customXml" Target="../ink/ink130.xml"/><Relationship Id="rId41" Type="http://schemas.openxmlformats.org/officeDocument/2006/relationships/image" Target="../media/image850.png"/><Relationship Id="rId62" Type="http://schemas.openxmlformats.org/officeDocument/2006/relationships/customXml" Target="../ink/ink151.xml"/><Relationship Id="rId83" Type="http://schemas.openxmlformats.org/officeDocument/2006/relationships/image" Target="../media/image106.png"/><Relationship Id="rId88" Type="http://schemas.openxmlformats.org/officeDocument/2006/relationships/customXml" Target="../ink/ink164.xml"/><Relationship Id="rId111" Type="http://schemas.openxmlformats.org/officeDocument/2006/relationships/image" Target="../media/image120.png"/></Relationships>
</file>

<file path=ppt/slides/_rels/slide4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31.xml"/><Relationship Id="rId21" Type="http://schemas.openxmlformats.org/officeDocument/2006/relationships/customXml" Target="../ink/ink183.xml"/><Relationship Id="rId42" Type="http://schemas.openxmlformats.org/officeDocument/2006/relationships/image" Target="../media/image870.png"/><Relationship Id="rId47" Type="http://schemas.openxmlformats.org/officeDocument/2006/relationships/customXml" Target="../ink/ink196.xml"/><Relationship Id="rId63" Type="http://schemas.openxmlformats.org/officeDocument/2006/relationships/customXml" Target="../ink/ink204.xml"/><Relationship Id="rId68" Type="http://schemas.openxmlformats.org/officeDocument/2006/relationships/image" Target="../media/image100.png"/><Relationship Id="rId84" Type="http://schemas.openxmlformats.org/officeDocument/2006/relationships/image" Target="../media/image108.png"/><Relationship Id="rId89" Type="http://schemas.openxmlformats.org/officeDocument/2006/relationships/customXml" Target="../ink/ink217.xml"/><Relationship Id="rId112" Type="http://schemas.openxmlformats.org/officeDocument/2006/relationships/image" Target="../media/image139.png"/><Relationship Id="rId16" Type="http://schemas.openxmlformats.org/officeDocument/2006/relationships/image" Target="../media/image710.png"/><Relationship Id="rId107" Type="http://schemas.openxmlformats.org/officeDocument/2006/relationships/customXml" Target="../ink/ink226.xml"/><Relationship Id="rId11" Type="http://schemas.openxmlformats.org/officeDocument/2006/relationships/customXml" Target="../ink/ink178.xml"/><Relationship Id="rId32" Type="http://schemas.openxmlformats.org/officeDocument/2006/relationships/image" Target="../media/image790.png"/><Relationship Id="rId37" Type="http://schemas.openxmlformats.org/officeDocument/2006/relationships/customXml" Target="../ink/ink191.xml"/><Relationship Id="rId53" Type="http://schemas.openxmlformats.org/officeDocument/2006/relationships/customXml" Target="../ink/ink199.xml"/><Relationship Id="rId58" Type="http://schemas.openxmlformats.org/officeDocument/2006/relationships/image" Target="../media/image950.png"/><Relationship Id="rId74" Type="http://schemas.openxmlformats.org/officeDocument/2006/relationships/image" Target="../media/image103.png"/><Relationship Id="rId79" Type="http://schemas.openxmlformats.org/officeDocument/2006/relationships/customXml" Target="../ink/ink212.xml"/><Relationship Id="rId102" Type="http://schemas.openxmlformats.org/officeDocument/2006/relationships/image" Target="../media/image117.png"/><Relationship Id="rId123" Type="http://schemas.openxmlformats.org/officeDocument/2006/relationships/customXml" Target="../ink/ink234.xml"/><Relationship Id="rId128" Type="http://schemas.openxmlformats.org/officeDocument/2006/relationships/image" Target="../media/image93.png"/><Relationship Id="rId5" Type="http://schemas.openxmlformats.org/officeDocument/2006/relationships/slideLayout" Target="../slideLayouts/slideLayout2.xml"/><Relationship Id="rId90" Type="http://schemas.openxmlformats.org/officeDocument/2006/relationships/image" Target="../media/image111.png"/><Relationship Id="rId95" Type="http://schemas.openxmlformats.org/officeDocument/2006/relationships/customXml" Target="../ink/ink220.xml"/><Relationship Id="rId22" Type="http://schemas.openxmlformats.org/officeDocument/2006/relationships/image" Target="../media/image740.png"/><Relationship Id="rId27" Type="http://schemas.openxmlformats.org/officeDocument/2006/relationships/customXml" Target="../ink/ink186.xml"/><Relationship Id="rId43" Type="http://schemas.openxmlformats.org/officeDocument/2006/relationships/customXml" Target="../ink/ink194.xml"/><Relationship Id="rId48" Type="http://schemas.openxmlformats.org/officeDocument/2006/relationships/image" Target="../media/image900.png"/><Relationship Id="rId64" Type="http://schemas.openxmlformats.org/officeDocument/2006/relationships/image" Target="../media/image980.png"/><Relationship Id="rId69" Type="http://schemas.openxmlformats.org/officeDocument/2006/relationships/customXml" Target="../ink/ink207.xml"/><Relationship Id="rId113" Type="http://schemas.openxmlformats.org/officeDocument/2006/relationships/customXml" Target="../ink/ink229.xml"/><Relationship Id="rId118" Type="http://schemas.openxmlformats.org/officeDocument/2006/relationships/image" Target="../media/image142.png"/><Relationship Id="rId80" Type="http://schemas.openxmlformats.org/officeDocument/2006/relationships/image" Target="../media/image106.png"/><Relationship Id="rId85" Type="http://schemas.openxmlformats.org/officeDocument/2006/relationships/customXml" Target="../ink/ink215.xml"/><Relationship Id="rId12" Type="http://schemas.openxmlformats.org/officeDocument/2006/relationships/image" Target="../media/image690.png"/><Relationship Id="rId17" Type="http://schemas.openxmlformats.org/officeDocument/2006/relationships/customXml" Target="../ink/ink181.xml"/><Relationship Id="rId33" Type="http://schemas.openxmlformats.org/officeDocument/2006/relationships/customXml" Target="../ink/ink189.xml"/><Relationship Id="rId38" Type="http://schemas.openxmlformats.org/officeDocument/2006/relationships/image" Target="../media/image850.png"/><Relationship Id="rId59" Type="http://schemas.openxmlformats.org/officeDocument/2006/relationships/customXml" Target="../ink/ink202.xml"/><Relationship Id="rId103" Type="http://schemas.openxmlformats.org/officeDocument/2006/relationships/customXml" Target="../ink/ink224.xml"/><Relationship Id="rId108" Type="http://schemas.openxmlformats.org/officeDocument/2006/relationships/image" Target="../media/image120.png"/><Relationship Id="rId124" Type="http://schemas.openxmlformats.org/officeDocument/2006/relationships/image" Target="../media/image145.png"/><Relationship Id="rId129" Type="http://schemas.openxmlformats.org/officeDocument/2006/relationships/image" Target="../media/image94.png"/><Relationship Id="rId54" Type="http://schemas.openxmlformats.org/officeDocument/2006/relationships/image" Target="../media/image930.png"/><Relationship Id="rId70" Type="http://schemas.openxmlformats.org/officeDocument/2006/relationships/image" Target="../media/image101.png"/><Relationship Id="rId75" Type="http://schemas.openxmlformats.org/officeDocument/2006/relationships/customXml" Target="../ink/ink210.xml"/><Relationship Id="rId91" Type="http://schemas.openxmlformats.org/officeDocument/2006/relationships/customXml" Target="../ink/ink218.xml"/><Relationship Id="rId96" Type="http://schemas.openxmlformats.org/officeDocument/2006/relationships/image" Target="../media/image114.png"/><Relationship Id="rId1" Type="http://schemas.openxmlformats.org/officeDocument/2006/relationships/tags" Target="../tags/tag48.xml"/><Relationship Id="rId6" Type="http://schemas.openxmlformats.org/officeDocument/2006/relationships/notesSlide" Target="../notesSlides/notesSlide44.xml"/><Relationship Id="rId23" Type="http://schemas.openxmlformats.org/officeDocument/2006/relationships/customXml" Target="../ink/ink184.xml"/><Relationship Id="rId28" Type="http://schemas.openxmlformats.org/officeDocument/2006/relationships/image" Target="../media/image770.png"/><Relationship Id="rId49" Type="http://schemas.openxmlformats.org/officeDocument/2006/relationships/customXml" Target="../ink/ink197.xml"/><Relationship Id="rId114" Type="http://schemas.openxmlformats.org/officeDocument/2006/relationships/image" Target="../media/image140.png"/><Relationship Id="rId119" Type="http://schemas.openxmlformats.org/officeDocument/2006/relationships/customXml" Target="../ink/ink232.xml"/><Relationship Id="rId44" Type="http://schemas.openxmlformats.org/officeDocument/2006/relationships/image" Target="../media/image880.png"/><Relationship Id="rId60" Type="http://schemas.openxmlformats.org/officeDocument/2006/relationships/image" Target="../media/image960.png"/><Relationship Id="rId65" Type="http://schemas.openxmlformats.org/officeDocument/2006/relationships/customXml" Target="../ink/ink205.xml"/><Relationship Id="rId81" Type="http://schemas.openxmlformats.org/officeDocument/2006/relationships/customXml" Target="../ink/ink213.xml"/><Relationship Id="rId86" Type="http://schemas.openxmlformats.org/officeDocument/2006/relationships/image" Target="../media/image109.png"/><Relationship Id="rId130" Type="http://schemas.openxmlformats.org/officeDocument/2006/relationships/image" Target="../media/image95.png"/><Relationship Id="rId13" Type="http://schemas.openxmlformats.org/officeDocument/2006/relationships/customXml" Target="../ink/ink179.xml"/><Relationship Id="rId18" Type="http://schemas.openxmlformats.org/officeDocument/2006/relationships/image" Target="../media/image720.png"/><Relationship Id="rId39" Type="http://schemas.openxmlformats.org/officeDocument/2006/relationships/customXml" Target="../ink/ink192.xml"/><Relationship Id="rId109" Type="http://schemas.openxmlformats.org/officeDocument/2006/relationships/customXml" Target="../ink/ink227.xml"/><Relationship Id="rId34" Type="http://schemas.openxmlformats.org/officeDocument/2006/relationships/image" Target="../media/image800.png"/><Relationship Id="rId50" Type="http://schemas.openxmlformats.org/officeDocument/2006/relationships/image" Target="../media/image910.png"/><Relationship Id="rId55" Type="http://schemas.openxmlformats.org/officeDocument/2006/relationships/customXml" Target="../ink/ink200.xml"/><Relationship Id="rId76" Type="http://schemas.openxmlformats.org/officeDocument/2006/relationships/image" Target="../media/image104.png"/><Relationship Id="rId97" Type="http://schemas.openxmlformats.org/officeDocument/2006/relationships/customXml" Target="../ink/ink221.xml"/><Relationship Id="rId104" Type="http://schemas.openxmlformats.org/officeDocument/2006/relationships/image" Target="../media/image118.png"/><Relationship Id="rId120" Type="http://schemas.openxmlformats.org/officeDocument/2006/relationships/image" Target="../media/image143.png"/><Relationship Id="rId125" Type="http://schemas.openxmlformats.org/officeDocument/2006/relationships/customXml" Target="../ink/ink235.xml"/><Relationship Id="rId7" Type="http://schemas.openxmlformats.org/officeDocument/2006/relationships/customXml" Target="../ink/ink176.xml"/><Relationship Id="rId71" Type="http://schemas.openxmlformats.org/officeDocument/2006/relationships/customXml" Target="../ink/ink208.xml"/><Relationship Id="rId92" Type="http://schemas.openxmlformats.org/officeDocument/2006/relationships/image" Target="../media/image112.png"/><Relationship Id="rId2" Type="http://schemas.openxmlformats.org/officeDocument/2006/relationships/tags" Target="../tags/tag49.xml"/><Relationship Id="rId29" Type="http://schemas.openxmlformats.org/officeDocument/2006/relationships/customXml" Target="../ink/ink187.xml"/><Relationship Id="rId24" Type="http://schemas.openxmlformats.org/officeDocument/2006/relationships/image" Target="../media/image750.png"/><Relationship Id="rId40" Type="http://schemas.openxmlformats.org/officeDocument/2006/relationships/image" Target="../media/image860.png"/><Relationship Id="rId45" Type="http://schemas.openxmlformats.org/officeDocument/2006/relationships/customXml" Target="../ink/ink195.xml"/><Relationship Id="rId66" Type="http://schemas.openxmlformats.org/officeDocument/2006/relationships/image" Target="../media/image990.png"/><Relationship Id="rId87" Type="http://schemas.openxmlformats.org/officeDocument/2006/relationships/customXml" Target="../ink/ink216.xml"/><Relationship Id="rId110" Type="http://schemas.openxmlformats.org/officeDocument/2006/relationships/image" Target="../media/image138.png"/><Relationship Id="rId115" Type="http://schemas.openxmlformats.org/officeDocument/2006/relationships/customXml" Target="../ink/ink230.xml"/><Relationship Id="rId61" Type="http://schemas.openxmlformats.org/officeDocument/2006/relationships/customXml" Target="../ink/ink203.xml"/><Relationship Id="rId82" Type="http://schemas.openxmlformats.org/officeDocument/2006/relationships/image" Target="../media/image107.png"/><Relationship Id="rId19" Type="http://schemas.openxmlformats.org/officeDocument/2006/relationships/customXml" Target="../ink/ink182.xml"/><Relationship Id="rId14" Type="http://schemas.openxmlformats.org/officeDocument/2006/relationships/image" Target="../media/image700.png"/><Relationship Id="rId30" Type="http://schemas.openxmlformats.org/officeDocument/2006/relationships/image" Target="../media/image780.png"/><Relationship Id="rId35" Type="http://schemas.openxmlformats.org/officeDocument/2006/relationships/customXml" Target="../ink/ink190.xml"/><Relationship Id="rId56" Type="http://schemas.openxmlformats.org/officeDocument/2006/relationships/image" Target="../media/image940.png"/><Relationship Id="rId77" Type="http://schemas.openxmlformats.org/officeDocument/2006/relationships/customXml" Target="../ink/ink211.xml"/><Relationship Id="rId100" Type="http://schemas.openxmlformats.org/officeDocument/2006/relationships/image" Target="../media/image116.png"/><Relationship Id="rId105" Type="http://schemas.openxmlformats.org/officeDocument/2006/relationships/customXml" Target="../ink/ink225.xml"/><Relationship Id="rId126" Type="http://schemas.openxmlformats.org/officeDocument/2006/relationships/image" Target="../media/image146.png"/><Relationship Id="rId8" Type="http://schemas.openxmlformats.org/officeDocument/2006/relationships/image" Target="../media/image670.png"/><Relationship Id="rId51" Type="http://schemas.openxmlformats.org/officeDocument/2006/relationships/customXml" Target="../ink/ink198.xml"/><Relationship Id="rId72" Type="http://schemas.openxmlformats.org/officeDocument/2006/relationships/image" Target="../media/image102.png"/><Relationship Id="rId93" Type="http://schemas.openxmlformats.org/officeDocument/2006/relationships/customXml" Target="../ink/ink219.xml"/><Relationship Id="rId98" Type="http://schemas.openxmlformats.org/officeDocument/2006/relationships/image" Target="../media/image115.png"/><Relationship Id="rId121" Type="http://schemas.openxmlformats.org/officeDocument/2006/relationships/customXml" Target="../ink/ink233.xml"/><Relationship Id="rId3" Type="http://schemas.openxmlformats.org/officeDocument/2006/relationships/tags" Target="../tags/tag50.xml"/><Relationship Id="rId25" Type="http://schemas.openxmlformats.org/officeDocument/2006/relationships/customXml" Target="../ink/ink185.xml"/><Relationship Id="rId46" Type="http://schemas.openxmlformats.org/officeDocument/2006/relationships/image" Target="../media/image890.png"/><Relationship Id="rId67" Type="http://schemas.openxmlformats.org/officeDocument/2006/relationships/customXml" Target="../ink/ink206.xml"/><Relationship Id="rId116" Type="http://schemas.openxmlformats.org/officeDocument/2006/relationships/image" Target="../media/image141.png"/><Relationship Id="rId20" Type="http://schemas.openxmlformats.org/officeDocument/2006/relationships/image" Target="../media/image73.png"/><Relationship Id="rId41" Type="http://schemas.openxmlformats.org/officeDocument/2006/relationships/customXml" Target="../ink/ink193.xml"/><Relationship Id="rId62" Type="http://schemas.openxmlformats.org/officeDocument/2006/relationships/image" Target="../media/image970.png"/><Relationship Id="rId83" Type="http://schemas.openxmlformats.org/officeDocument/2006/relationships/customXml" Target="../ink/ink214.xml"/><Relationship Id="rId88" Type="http://schemas.openxmlformats.org/officeDocument/2006/relationships/image" Target="../media/image110.png"/><Relationship Id="rId111" Type="http://schemas.openxmlformats.org/officeDocument/2006/relationships/customXml" Target="../ink/ink228.xml"/><Relationship Id="rId15" Type="http://schemas.openxmlformats.org/officeDocument/2006/relationships/customXml" Target="../ink/ink180.xml"/><Relationship Id="rId36" Type="http://schemas.openxmlformats.org/officeDocument/2006/relationships/image" Target="../media/image840.png"/><Relationship Id="rId57" Type="http://schemas.openxmlformats.org/officeDocument/2006/relationships/customXml" Target="../ink/ink201.xml"/><Relationship Id="rId106" Type="http://schemas.openxmlformats.org/officeDocument/2006/relationships/image" Target="../media/image119.png"/><Relationship Id="rId127" Type="http://schemas.openxmlformats.org/officeDocument/2006/relationships/image" Target="../media/image92.png"/><Relationship Id="rId10" Type="http://schemas.openxmlformats.org/officeDocument/2006/relationships/image" Target="../media/image680.png"/><Relationship Id="rId31" Type="http://schemas.openxmlformats.org/officeDocument/2006/relationships/customXml" Target="../ink/ink188.xml"/><Relationship Id="rId52" Type="http://schemas.openxmlformats.org/officeDocument/2006/relationships/image" Target="../media/image920.png"/><Relationship Id="rId73" Type="http://schemas.openxmlformats.org/officeDocument/2006/relationships/customXml" Target="../ink/ink209.xml"/><Relationship Id="rId78" Type="http://schemas.openxmlformats.org/officeDocument/2006/relationships/image" Target="../media/image105.png"/><Relationship Id="rId94" Type="http://schemas.openxmlformats.org/officeDocument/2006/relationships/image" Target="../media/image113.png"/><Relationship Id="rId99" Type="http://schemas.openxmlformats.org/officeDocument/2006/relationships/customXml" Target="../ink/ink222.xml"/><Relationship Id="rId101" Type="http://schemas.openxmlformats.org/officeDocument/2006/relationships/customXml" Target="../ink/ink223.xml"/><Relationship Id="rId122" Type="http://schemas.openxmlformats.org/officeDocument/2006/relationships/image" Target="../media/image144.png"/><Relationship Id="rId4" Type="http://schemas.openxmlformats.org/officeDocument/2006/relationships/tags" Target="../tags/tag51.xml"/><Relationship Id="rId9" Type="http://schemas.openxmlformats.org/officeDocument/2006/relationships/customXml" Target="../ink/ink177.xml"/><Relationship Id="rId26" Type="http://schemas.openxmlformats.org/officeDocument/2006/relationships/image" Target="../media/image76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tags" Target="../tags/tag54.xml"/><Relationship Id="rId7" Type="http://schemas.openxmlformats.org/officeDocument/2006/relationships/image" Target="../media/image97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96.png"/><Relationship Id="rId5" Type="http://schemas.openxmlformats.org/officeDocument/2006/relationships/notesSlide" Target="../notesSlides/notesSlide45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362A2-9F98-4FA6-AC79-0F575DDE0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"/>
            <a:ext cx="12192001" cy="979714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Quantum Many-Body Topology of Quasicrystals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92344C-5DC9-48E6-94B0-049CBC570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32314"/>
            <a:ext cx="9144000" cy="2217263"/>
          </a:xfrm>
        </p:spPr>
        <p:txBody>
          <a:bodyPr>
            <a:noAutofit/>
          </a:bodyPr>
          <a:lstStyle/>
          <a:p>
            <a:r>
              <a:rPr lang="en-GB" sz="3000" dirty="0"/>
              <a:t>Quasicrystals in Fundamental Physics</a:t>
            </a:r>
          </a:p>
          <a:p>
            <a:r>
              <a:rPr lang="en-GB" sz="3000" dirty="0"/>
              <a:t>Edinburgh Futures Institute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Abhinav Prem (Bard College)</a:t>
            </a:r>
          </a:p>
          <a:p>
            <a:r>
              <a:rPr lang="en-GB" dirty="0"/>
              <a:t>23</a:t>
            </a:r>
            <a:r>
              <a:rPr lang="en-GB" baseline="30000" dirty="0"/>
              <a:t>rd</a:t>
            </a:r>
            <a:r>
              <a:rPr lang="en-GB" dirty="0"/>
              <a:t> July 2026</a:t>
            </a:r>
          </a:p>
        </p:txBody>
      </p:sp>
    </p:spTree>
    <p:extLst>
      <p:ext uri="{BB962C8B-B14F-4D97-AF65-F5344CB8AC3E}">
        <p14:creationId xmlns:p14="http://schemas.microsoft.com/office/powerpoint/2010/main" val="542261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FD84803-DC47-4951-83CC-0593F7DBD93D}"/>
              </a:ext>
            </a:extLst>
          </p:cNvPr>
          <p:cNvSpPr txBox="1"/>
          <p:nvPr/>
        </p:nvSpPr>
        <p:spPr>
          <a:xfrm>
            <a:off x="7204197" y="6107091"/>
            <a:ext cx="42655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Sharp peaks in Fourier transform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64817A-0F2A-43B3-B3FE-084B63A8AAD0}"/>
              </a:ext>
            </a:extLst>
          </p:cNvPr>
          <p:cNvSpPr txBox="1"/>
          <p:nvPr/>
        </p:nvSpPr>
        <p:spPr>
          <a:xfrm>
            <a:off x="1425495" y="6107091"/>
            <a:ext cx="3253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Real space model: </a:t>
            </a:r>
            <a:r>
              <a:rPr lang="en-US" sz="2400" dirty="0" err="1"/>
              <a:t>tilings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Quasicrystals: Definition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AD53EE8-E5F8-4417-8E05-E7F0920E1C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8341" y="1891533"/>
            <a:ext cx="3948149" cy="3948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628FB09-A7F6-4E5D-BDB0-BF424DDE76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974" t="30241" r="46108" b="20460"/>
          <a:stretch/>
        </p:blipFill>
        <p:spPr>
          <a:xfrm>
            <a:off x="7165512" y="1674906"/>
            <a:ext cx="4342962" cy="41647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8C9B452-CFBC-4523-BDEC-05952B2878D3}"/>
              </a:ext>
            </a:extLst>
          </p:cNvPr>
          <p:cNvSpPr txBox="1"/>
          <p:nvPr/>
        </p:nvSpPr>
        <p:spPr>
          <a:xfrm>
            <a:off x="838200" y="1176755"/>
            <a:ext cx="4352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Ammann </a:t>
            </a:r>
            <a:r>
              <a:rPr lang="en-US" dirty="0" err="1"/>
              <a:t>Beenker</a:t>
            </a:r>
            <a:r>
              <a:rPr lang="en-US" dirty="0"/>
              <a:t> tiling</a:t>
            </a:r>
          </a:p>
          <a:p>
            <a:pPr algn="ctr"/>
            <a:r>
              <a:rPr lang="en-US" dirty="0"/>
              <a:t>Quasicrystal with 8-fold rotational symmetry</a:t>
            </a:r>
          </a:p>
        </p:txBody>
      </p:sp>
    </p:spTree>
    <p:extLst>
      <p:ext uri="{BB962C8B-B14F-4D97-AF65-F5344CB8AC3E}">
        <p14:creationId xmlns:p14="http://schemas.microsoft.com/office/powerpoint/2010/main" val="270730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Quasicrystals: Definition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28FB09-A7F6-4E5D-BDB0-BF424DDE76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74" t="30241" r="46108" b="20460"/>
          <a:stretch/>
        </p:blipFill>
        <p:spPr>
          <a:xfrm>
            <a:off x="9207404" y="1211672"/>
            <a:ext cx="2146396" cy="2058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822140"/>
                <a:ext cx="8369204" cy="38241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Need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2400" dirty="0"/>
                  <a:t> wavevectors to label Bragg peaks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For any local observable in ground state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r>
                  <a:rPr lang="en-GB" sz="2400" i="1" dirty="0">
                    <a:latin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</m:acc>
                        <m:d>
                          <m:d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GB" sz="2400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  <m:r>
                          <m:rPr>
                            <m:brk m:alnAt="7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∈ 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GB" sz="2400" b="1" i="1" smtClean="0">
                                <a:latin typeface="Cambria Math" panose="02040503050406030204" pitchFamily="18" charset="0"/>
                              </a:rPr>
                              <m:t>𝑸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exp</m:t>
                        </m:r>
                      </m:e>
                    </m:nary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, 	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sSup>
                      <m:sSupPr>
                        <m:ctrlPr>
                          <a:rPr lang="en-GB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</m:oMath>
                </a14:m>
                <a:endParaRPr lang="en-GB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/>
                  <a:t>= countable set of wavevectors, generated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,⋯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GB" sz="2400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Crystals:	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2400" dirty="0"/>
                  <a:t>reciprocal lattice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Quasicrystals:	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22140"/>
                <a:ext cx="8369204" cy="3824188"/>
              </a:xfrm>
              <a:prstGeom prst="rect">
                <a:avLst/>
              </a:prstGeom>
              <a:blipFill>
                <a:blip r:embed="rId4"/>
                <a:stretch>
                  <a:fillRect l="-1020" t="-1276" b="-27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483842-28D7-4072-9182-AB1C3AC8A19B}"/>
                  </a:ext>
                </a:extLst>
              </p:cNvPr>
              <p:cNvSpPr txBox="1"/>
              <p:nvPr/>
            </p:nvSpPr>
            <p:spPr>
              <a:xfrm>
                <a:off x="9005740" y="5100139"/>
                <a:ext cx="318626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d = dimension of physical space</a:t>
                </a:r>
              </a:p>
              <a:p>
                <a:r>
                  <a:rPr lang="en-GB" dirty="0"/>
                  <a:t>D = dimension of “</a:t>
                </a:r>
                <a:r>
                  <a:rPr lang="en-GB" dirty="0" err="1"/>
                  <a:t>superspace</a:t>
                </a:r>
                <a:r>
                  <a:rPr lang="en-GB" dirty="0"/>
                  <a:t>”</a:t>
                </a:r>
              </a:p>
              <a:p>
                <a:endParaRPr lang="en-GB" dirty="0"/>
              </a:p>
              <a:p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GB" b="0" dirty="0"/>
              </a:p>
              <a:p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b="0" dirty="0"/>
              </a:p>
              <a:p>
                <a:r>
                  <a:rPr lang="en-GB" dirty="0"/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483842-28D7-4072-9182-AB1C3AC8A1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5740" y="5100139"/>
                <a:ext cx="3186260" cy="1754326"/>
              </a:xfrm>
              <a:prstGeom prst="rect">
                <a:avLst/>
              </a:prstGeom>
              <a:blipFill>
                <a:blip r:embed="rId5"/>
                <a:stretch>
                  <a:fillRect l="-1530" t="-2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305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Phonons and </a:t>
            </a:r>
            <a:r>
              <a:rPr lang="en-GB" dirty="0" err="1"/>
              <a:t>Phasons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10515600" cy="5492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Manifold of GS with equal energy in thermo limit;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∃ 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𝐺𝑆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: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m:rPr>
                              <m:brk m:alnAt="7"/>
                            </m:rP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∈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400" b="0" dirty="0"/>
              </a:p>
              <a:p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GS is in same </a:t>
                </a:r>
                <a:r>
                  <a:rPr lang="en-GB" sz="2400" i="1" dirty="0"/>
                  <a:t>local isomorphism </a:t>
                </a:r>
                <a:r>
                  <a:rPr lang="en-GB" sz="2400" dirty="0"/>
                  <a:t>class as original GS: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Can be arbitrarily well locally approximated by translations of original GS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Identical diffraction spectrum: positions and peak intensities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Phases: “order parameter” for SSB ground states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Elastic deformations: long-wavelength fluctuations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/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10515600" cy="5492273"/>
              </a:xfrm>
              <a:prstGeom prst="rect">
                <a:avLst/>
              </a:prstGeom>
              <a:blipFill>
                <a:blip r:embed="rId3"/>
                <a:stretch>
                  <a:fillRect l="-812" t="-8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5E0957-F694-406C-9AD6-AC86A5A1C792}"/>
                  </a:ext>
                </a:extLst>
              </p:cNvPr>
              <p:cNvSpPr txBox="1"/>
              <p:nvPr/>
            </p:nvSpPr>
            <p:spPr>
              <a:xfrm>
                <a:off x="7520006" y="3059668"/>
                <a:ext cx="11610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GB" sz="1800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5E0957-F694-406C-9AD6-AC86A5A1C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006" y="3059668"/>
                <a:ext cx="1161022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51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Phonons and </a:t>
            </a:r>
            <a:r>
              <a:rPr lang="en-GB" dirty="0" err="1"/>
              <a:t>Phasons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10515600" cy="4815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Convenient to work with phase fields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  <m:r>
                            <m:rPr>
                              <m:brk m:alnAt="7"/>
                            </m:rP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∈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400" b="0" dirty="0"/>
              </a:p>
              <a:p>
                <a:endParaRPr lang="en-GB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1" i="1" smtClean="0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Low energy deformations: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∇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𝑸</m:t>
                        </m:r>
                      </m:sub>
                    </m:sSub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𝑸</m:t>
                    </m:r>
                  </m:oMath>
                </a14:m>
                <a:endParaRPr lang="en-GB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Elastic deformations parameterised by </a:t>
                </a:r>
                <a:r>
                  <a:rPr lang="en-GB" sz="2400" i="1" dirty="0"/>
                  <a:t>D</a:t>
                </a:r>
                <a:r>
                  <a:rPr lang="en-GB" sz="2400" dirty="0"/>
                  <a:t> phase angle fields: </a:t>
                </a:r>
              </a:p>
              <a:p>
                <a:r>
                  <a:rPr lang="en-GB" sz="24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e>
                      </m:d>
                    </m:oMath>
                  </m:oMathPara>
                </a14:m>
                <a:endParaRPr lang="en-GB" sz="24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b="0" i="0" smtClean="0">
                          <a:latin typeface="Cambria Math" panose="02040503050406030204" pitchFamily="18" charset="0"/>
                        </a:rPr>
                        <m:t>∇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10515600" cy="4815293"/>
              </a:xfrm>
              <a:prstGeom prst="rect">
                <a:avLst/>
              </a:prstGeom>
              <a:blipFill>
                <a:blip r:embed="rId3"/>
                <a:stretch>
                  <a:fillRect l="-812" t="-10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5E0957-F694-406C-9AD6-AC86A5A1C792}"/>
                  </a:ext>
                </a:extLst>
              </p:cNvPr>
              <p:cNvSpPr txBox="1"/>
              <p:nvPr/>
            </p:nvSpPr>
            <p:spPr>
              <a:xfrm>
                <a:off x="8653805" y="3059668"/>
                <a:ext cx="11610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GB" sz="1800" b="0" i="0" smtClean="0">
                          <a:latin typeface="Cambria Math" panose="02040503050406030204" pitchFamily="18" charset="0"/>
                        </a:rPr>
                        <m:t>mod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18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1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F5E0957-F694-406C-9AD6-AC86A5A1C7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05" y="3059668"/>
                <a:ext cx="1161022" cy="369332"/>
              </a:xfrm>
              <a:prstGeom prst="rect">
                <a:avLst/>
              </a:prstGeom>
              <a:blipFill>
                <a:blip r:embed="rId4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A95E6-3147-4C9E-9B94-F9E3F04A2C0C}"/>
                  </a:ext>
                </a:extLst>
              </p:cNvPr>
              <p:cNvSpPr txBox="1"/>
              <p:nvPr/>
            </p:nvSpPr>
            <p:spPr>
              <a:xfrm>
                <a:off x="8653805" y="1977826"/>
                <a:ext cx="3101419" cy="4217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  <m:d>
                        <m:d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20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8A95E6-3147-4C9E-9B94-F9E3F04A2C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05" y="1977826"/>
                <a:ext cx="3101419" cy="421782"/>
              </a:xfrm>
              <a:prstGeom prst="rect">
                <a:avLst/>
              </a:prstGeom>
              <a:blipFill>
                <a:blip r:embed="rId5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E76442-4C27-4A15-80A1-2DD4880E7ED5}"/>
                  </a:ext>
                </a:extLst>
              </p:cNvPr>
              <p:cNvSpPr txBox="1"/>
              <p:nvPr/>
            </p:nvSpPr>
            <p:spPr>
              <a:xfrm>
                <a:off x="8653804" y="5349678"/>
                <a:ext cx="116102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0E76442-4C27-4A15-80A1-2DD4880E7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3804" y="5349678"/>
                <a:ext cx="1161023" cy="369332"/>
              </a:xfrm>
              <a:prstGeom prst="rect">
                <a:avLst/>
              </a:prstGeom>
              <a:blipFill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852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10515600" cy="5444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Define a D-dimensional periodic function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GB" sz="2400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</m:acc>
                      <m:d>
                        <m:d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p>
                            <m:sSup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ℤ</m:t>
                              </m:r>
                            </m:e>
                            <m:sup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1" i="1" dirty="0" smtClean="0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  <m:sup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p>
                              </m:sSup>
                            </m:sub>
                          </m:sSub>
                          <m:r>
                            <m:rPr>
                              <m:sty m:val="p"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sz="2400" b="1" i="1" dirty="0" smtClean="0"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e>
                              </m:acc>
                              <m:d>
                                <m:d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</m:ac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Expectation values of local observables given by mapping d-dimensional physical space into a hyperplane slicing a D-dimensional crystal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Equivalently, d-dimensional space can be described as a d-dimensional section of a D-dimensional crystal (</a:t>
                </a:r>
                <a:r>
                  <a:rPr lang="en-GB" sz="2400" dirty="0" err="1"/>
                  <a:t>superspace</a:t>
                </a:r>
                <a:r>
                  <a:rPr lang="en-GB" sz="2400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Phonons and </a:t>
                </a:r>
                <a:r>
                  <a:rPr lang="en-GB" sz="2400" dirty="0" err="1"/>
                  <a:t>Phasons</a:t>
                </a:r>
                <a:r>
                  <a:rPr lang="en-GB" sz="2400" dirty="0"/>
                  <a:t>: deformations in the mapping while keeping the D-dimensional crystal fixed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10515600" cy="5444439"/>
              </a:xfrm>
              <a:prstGeom prst="rect">
                <a:avLst/>
              </a:prstGeom>
              <a:blipFill>
                <a:blip r:embed="rId3"/>
                <a:stretch>
                  <a:fillRect l="-812" t="-896" r="-986" b="-156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542434-DA69-434E-891C-1649E18D5BBB}"/>
                  </a:ext>
                </a:extLst>
              </p:cNvPr>
              <p:cNvSpPr txBox="1"/>
              <p:nvPr/>
            </p:nvSpPr>
            <p:spPr>
              <a:xfrm>
                <a:off x="9741814" y="2187554"/>
                <a:ext cx="161198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𝑸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b>
                      </m:sSub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</m:oMath>
                  </m:oMathPara>
                </a14:m>
                <a:endParaRPr lang="en-GB" b="0" dirty="0"/>
              </a:p>
              <a:p>
                <a:endParaRPr lang="en-GB" b="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(</a:t>
                </a:r>
                <a:r>
                  <a:rPr lang="en-GB" dirty="0" err="1"/>
                  <a:t>gs</a:t>
                </a:r>
                <a:r>
                  <a:rPr lang="en-GB" dirty="0"/>
                  <a:t>)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542434-DA69-434E-891C-1649E18D5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1814" y="2187554"/>
                <a:ext cx="1611986" cy="923330"/>
              </a:xfrm>
              <a:prstGeom prst="rect">
                <a:avLst/>
              </a:prstGeom>
              <a:blipFill>
                <a:blip r:embed="rId4"/>
                <a:stretch>
                  <a:fillRect r="-755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194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Description: Example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4C0F69-99AB-4174-B5EB-5A30157F5E27}"/>
              </a:ext>
            </a:extLst>
          </p:cNvPr>
          <p:cNvGrpSpPr/>
          <p:nvPr/>
        </p:nvGrpSpPr>
        <p:grpSpPr>
          <a:xfrm>
            <a:off x="1969859" y="2249147"/>
            <a:ext cx="5396897" cy="4217414"/>
            <a:chOff x="1969859" y="2249147"/>
            <a:chExt cx="5396897" cy="4217414"/>
          </a:xfrm>
        </p:grpSpPr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A3FB4F2A-5EF0-4423-97FF-68FC594D1FAD}"/>
                </a:ext>
              </a:extLst>
            </p:cNvPr>
            <p:cNvSpPr/>
            <p:nvPr/>
          </p:nvSpPr>
          <p:spPr>
            <a:xfrm>
              <a:off x="1969859" y="225077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09726FA1-2E77-4DB7-86A7-76D23E3CB559}"/>
                </a:ext>
              </a:extLst>
            </p:cNvPr>
            <p:cNvSpPr/>
            <p:nvPr/>
          </p:nvSpPr>
          <p:spPr>
            <a:xfrm>
              <a:off x="2562607" y="2249150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470AA480-D0B8-4092-92C9-12E3E37C74BE}"/>
                </a:ext>
              </a:extLst>
            </p:cNvPr>
            <p:cNvSpPr/>
            <p:nvPr/>
          </p:nvSpPr>
          <p:spPr>
            <a:xfrm>
              <a:off x="1969859" y="284411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A67C25DF-30B2-4F52-B577-0C34AA541590}"/>
                </a:ext>
              </a:extLst>
            </p:cNvPr>
            <p:cNvSpPr/>
            <p:nvPr/>
          </p:nvSpPr>
          <p:spPr>
            <a:xfrm>
              <a:off x="2562607" y="284411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8B2B7826-4EFE-41F0-B98E-839291F62987}"/>
                </a:ext>
              </a:extLst>
            </p:cNvPr>
            <p:cNvSpPr/>
            <p:nvPr/>
          </p:nvSpPr>
          <p:spPr>
            <a:xfrm>
              <a:off x="3159277" y="225077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24177E76-9B91-4549-97F2-5CBE5A79FE75}"/>
                </a:ext>
              </a:extLst>
            </p:cNvPr>
            <p:cNvSpPr/>
            <p:nvPr/>
          </p:nvSpPr>
          <p:spPr>
            <a:xfrm>
              <a:off x="3752025" y="2249150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61BC537-5D1F-445B-9DC1-A89AA4C5A15B}"/>
                </a:ext>
              </a:extLst>
            </p:cNvPr>
            <p:cNvSpPr/>
            <p:nvPr/>
          </p:nvSpPr>
          <p:spPr>
            <a:xfrm>
              <a:off x="3159277" y="284411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54DACAE4-2515-4C7F-A272-0DACB447B11B}"/>
                </a:ext>
              </a:extLst>
            </p:cNvPr>
            <p:cNvSpPr/>
            <p:nvPr/>
          </p:nvSpPr>
          <p:spPr>
            <a:xfrm>
              <a:off x="3752025" y="284411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8FEC7A27-1257-4703-A0DB-A6D591CF399D}"/>
                </a:ext>
              </a:extLst>
            </p:cNvPr>
            <p:cNvSpPr/>
            <p:nvPr/>
          </p:nvSpPr>
          <p:spPr>
            <a:xfrm>
              <a:off x="4348694" y="225077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BF9BD185-0F36-4A84-8D04-DDC2CB1F4A3B}"/>
                </a:ext>
              </a:extLst>
            </p:cNvPr>
            <p:cNvSpPr/>
            <p:nvPr/>
          </p:nvSpPr>
          <p:spPr>
            <a:xfrm>
              <a:off x="4941442" y="224914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7838D01E-F370-401B-92EF-FCBA6857B1EA}"/>
                </a:ext>
              </a:extLst>
            </p:cNvPr>
            <p:cNvSpPr/>
            <p:nvPr/>
          </p:nvSpPr>
          <p:spPr>
            <a:xfrm>
              <a:off x="4348694" y="284411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E04FA5EE-903B-4CE1-A00C-347BBC7460F6}"/>
                </a:ext>
              </a:extLst>
            </p:cNvPr>
            <p:cNvSpPr/>
            <p:nvPr/>
          </p:nvSpPr>
          <p:spPr>
            <a:xfrm>
              <a:off x="4941442" y="284411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6DF1C8F5-EEAF-47DF-B3C4-AA8DB96F988D}"/>
                </a:ext>
              </a:extLst>
            </p:cNvPr>
            <p:cNvSpPr/>
            <p:nvPr/>
          </p:nvSpPr>
          <p:spPr>
            <a:xfrm>
              <a:off x="5538112" y="225077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A6DCB038-7DE1-461D-93F9-30BEA70A3E8E}"/>
                </a:ext>
              </a:extLst>
            </p:cNvPr>
            <p:cNvSpPr/>
            <p:nvPr/>
          </p:nvSpPr>
          <p:spPr>
            <a:xfrm>
              <a:off x="6130860" y="224914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9769CE46-28C5-4B39-9376-A076E732FC0B}"/>
                </a:ext>
              </a:extLst>
            </p:cNvPr>
            <p:cNvSpPr/>
            <p:nvPr/>
          </p:nvSpPr>
          <p:spPr>
            <a:xfrm>
              <a:off x="5538112" y="284411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9855E411-63B1-4519-98E4-213DFA064570}"/>
                </a:ext>
              </a:extLst>
            </p:cNvPr>
            <p:cNvSpPr/>
            <p:nvPr/>
          </p:nvSpPr>
          <p:spPr>
            <a:xfrm>
              <a:off x="6130860" y="284411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6793A658-5E11-45F1-B54C-379CB992FC16}"/>
                </a:ext>
              </a:extLst>
            </p:cNvPr>
            <p:cNvSpPr/>
            <p:nvPr/>
          </p:nvSpPr>
          <p:spPr>
            <a:xfrm>
              <a:off x="6727529" y="225077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7A58AE06-695A-4946-80A0-4CB3F217191B}"/>
                </a:ext>
              </a:extLst>
            </p:cNvPr>
            <p:cNvSpPr/>
            <p:nvPr/>
          </p:nvSpPr>
          <p:spPr>
            <a:xfrm>
              <a:off x="7320278" y="2249147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64687164-DECA-4F58-9BF5-889715C5AE25}"/>
                </a:ext>
              </a:extLst>
            </p:cNvPr>
            <p:cNvSpPr/>
            <p:nvPr/>
          </p:nvSpPr>
          <p:spPr>
            <a:xfrm>
              <a:off x="6727529" y="2844112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8BDC7176-FEC3-4310-8A21-1422A5B61F53}"/>
                </a:ext>
              </a:extLst>
            </p:cNvPr>
            <p:cNvSpPr/>
            <p:nvPr/>
          </p:nvSpPr>
          <p:spPr>
            <a:xfrm>
              <a:off x="7320278" y="2844112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303047DC-83B1-4341-B6B4-6CF099A218D0}"/>
                </a:ext>
              </a:extLst>
            </p:cNvPr>
            <p:cNvSpPr/>
            <p:nvPr/>
          </p:nvSpPr>
          <p:spPr>
            <a:xfrm>
              <a:off x="1969859" y="344276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D822CF6E-18FD-459F-A7BB-CC8595570D12}"/>
                </a:ext>
              </a:extLst>
            </p:cNvPr>
            <p:cNvSpPr/>
            <p:nvPr/>
          </p:nvSpPr>
          <p:spPr>
            <a:xfrm>
              <a:off x="2562607" y="344113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738A6F92-8340-4451-97D3-5BB78E0FF03D}"/>
                </a:ext>
              </a:extLst>
            </p:cNvPr>
            <p:cNvSpPr/>
            <p:nvPr/>
          </p:nvSpPr>
          <p:spPr>
            <a:xfrm>
              <a:off x="1969859" y="403610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D56F7326-C8D9-479E-849F-44417427B233}"/>
                </a:ext>
              </a:extLst>
            </p:cNvPr>
            <p:cNvSpPr/>
            <p:nvPr/>
          </p:nvSpPr>
          <p:spPr>
            <a:xfrm>
              <a:off x="2562607" y="403610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EB4B9B14-90DA-4EC2-BDD3-5D003DFBFB9E}"/>
                </a:ext>
              </a:extLst>
            </p:cNvPr>
            <p:cNvSpPr/>
            <p:nvPr/>
          </p:nvSpPr>
          <p:spPr>
            <a:xfrm>
              <a:off x="3159277" y="344276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F41250D-787E-4990-AD7B-F855309A7C3A}"/>
                </a:ext>
              </a:extLst>
            </p:cNvPr>
            <p:cNvSpPr/>
            <p:nvPr/>
          </p:nvSpPr>
          <p:spPr>
            <a:xfrm>
              <a:off x="3752025" y="344113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5E5813D6-5BAF-4019-BC63-5C9CE2CFBC41}"/>
                </a:ext>
              </a:extLst>
            </p:cNvPr>
            <p:cNvSpPr/>
            <p:nvPr/>
          </p:nvSpPr>
          <p:spPr>
            <a:xfrm>
              <a:off x="3159277" y="403610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8F9CAE06-A8CD-4D02-AC77-0DECA489FAFE}"/>
                </a:ext>
              </a:extLst>
            </p:cNvPr>
            <p:cNvSpPr/>
            <p:nvPr/>
          </p:nvSpPr>
          <p:spPr>
            <a:xfrm>
              <a:off x="3752025" y="403610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89EF7DD0-2FD7-4408-8EAD-519A6B942655}"/>
                </a:ext>
              </a:extLst>
            </p:cNvPr>
            <p:cNvSpPr/>
            <p:nvPr/>
          </p:nvSpPr>
          <p:spPr>
            <a:xfrm>
              <a:off x="4348694" y="344276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2B44535C-BA5E-4735-9AF0-00143EA6B154}"/>
                </a:ext>
              </a:extLst>
            </p:cNvPr>
            <p:cNvSpPr/>
            <p:nvPr/>
          </p:nvSpPr>
          <p:spPr>
            <a:xfrm>
              <a:off x="4941442" y="344113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3C9C11DC-21E5-4B79-8EDC-EA27F0120813}"/>
                </a:ext>
              </a:extLst>
            </p:cNvPr>
            <p:cNvSpPr/>
            <p:nvPr/>
          </p:nvSpPr>
          <p:spPr>
            <a:xfrm>
              <a:off x="4348694" y="403610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9D7808C5-99ED-4271-9E71-4FBDA27789C0}"/>
                </a:ext>
              </a:extLst>
            </p:cNvPr>
            <p:cNvSpPr/>
            <p:nvPr/>
          </p:nvSpPr>
          <p:spPr>
            <a:xfrm>
              <a:off x="4941442" y="403610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94F5041A-C603-4E25-8846-515D20D86709}"/>
                </a:ext>
              </a:extLst>
            </p:cNvPr>
            <p:cNvSpPr/>
            <p:nvPr/>
          </p:nvSpPr>
          <p:spPr>
            <a:xfrm>
              <a:off x="5538112" y="344276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4A0DF585-FC1C-4BFD-A6FB-5C944E8A65D2}"/>
                </a:ext>
              </a:extLst>
            </p:cNvPr>
            <p:cNvSpPr/>
            <p:nvPr/>
          </p:nvSpPr>
          <p:spPr>
            <a:xfrm>
              <a:off x="6130860" y="344113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21982629-78EF-4947-80EB-A3C4AF01E829}"/>
                </a:ext>
              </a:extLst>
            </p:cNvPr>
            <p:cNvSpPr/>
            <p:nvPr/>
          </p:nvSpPr>
          <p:spPr>
            <a:xfrm>
              <a:off x="5538112" y="403610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7ED3A915-6F0D-457F-B847-A3555CCD4161}"/>
                </a:ext>
              </a:extLst>
            </p:cNvPr>
            <p:cNvSpPr/>
            <p:nvPr/>
          </p:nvSpPr>
          <p:spPr>
            <a:xfrm>
              <a:off x="6130860" y="403610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A1C1A15-D200-4932-9F9E-657D1C0F2672}"/>
                </a:ext>
              </a:extLst>
            </p:cNvPr>
            <p:cNvSpPr/>
            <p:nvPr/>
          </p:nvSpPr>
          <p:spPr>
            <a:xfrm>
              <a:off x="6727529" y="344276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18CD6E53-B5B0-49AF-AB99-578513078DDB}"/>
                </a:ext>
              </a:extLst>
            </p:cNvPr>
            <p:cNvSpPr/>
            <p:nvPr/>
          </p:nvSpPr>
          <p:spPr>
            <a:xfrm>
              <a:off x="7320278" y="3441137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8CB4A6C6-D81E-4CAB-B589-89997EC83FA8}"/>
                </a:ext>
              </a:extLst>
            </p:cNvPr>
            <p:cNvSpPr/>
            <p:nvPr/>
          </p:nvSpPr>
          <p:spPr>
            <a:xfrm>
              <a:off x="6727529" y="4036102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66D6EAE6-340D-4F99-A8D7-560B05A7E4AF}"/>
                </a:ext>
              </a:extLst>
            </p:cNvPr>
            <p:cNvSpPr/>
            <p:nvPr/>
          </p:nvSpPr>
          <p:spPr>
            <a:xfrm>
              <a:off x="7320278" y="4036102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41F4D8AC-C894-40E6-A331-77AB364CD575}"/>
                </a:ext>
              </a:extLst>
            </p:cNvPr>
            <p:cNvSpPr/>
            <p:nvPr/>
          </p:nvSpPr>
          <p:spPr>
            <a:xfrm>
              <a:off x="1969859" y="463475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227E57F-B72A-4727-942E-898772D2F7F8}"/>
                </a:ext>
              </a:extLst>
            </p:cNvPr>
            <p:cNvSpPr/>
            <p:nvPr/>
          </p:nvSpPr>
          <p:spPr>
            <a:xfrm>
              <a:off x="2562607" y="463312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C4EC5081-4153-435D-9D8F-85ABB0FB0013}"/>
                </a:ext>
              </a:extLst>
            </p:cNvPr>
            <p:cNvSpPr/>
            <p:nvPr/>
          </p:nvSpPr>
          <p:spPr>
            <a:xfrm>
              <a:off x="1969859" y="522809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475F4672-C775-4810-92D8-D8F3C9811C2A}"/>
                </a:ext>
              </a:extLst>
            </p:cNvPr>
            <p:cNvSpPr/>
            <p:nvPr/>
          </p:nvSpPr>
          <p:spPr>
            <a:xfrm>
              <a:off x="2562607" y="522809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0966E227-6C04-4598-9D51-E02F996B2192}"/>
                </a:ext>
              </a:extLst>
            </p:cNvPr>
            <p:cNvSpPr/>
            <p:nvPr/>
          </p:nvSpPr>
          <p:spPr>
            <a:xfrm>
              <a:off x="3159277" y="463475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69F33E5-1BE9-4683-A192-74652768FDBF}"/>
                </a:ext>
              </a:extLst>
            </p:cNvPr>
            <p:cNvSpPr/>
            <p:nvPr/>
          </p:nvSpPr>
          <p:spPr>
            <a:xfrm>
              <a:off x="3752025" y="463312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E3DED2B9-1663-4A41-A38D-00E9C5D1716D}"/>
                </a:ext>
              </a:extLst>
            </p:cNvPr>
            <p:cNvSpPr/>
            <p:nvPr/>
          </p:nvSpPr>
          <p:spPr>
            <a:xfrm>
              <a:off x="3159277" y="522809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CB74FCF6-3816-4B87-9D67-3867A600A4B9}"/>
                </a:ext>
              </a:extLst>
            </p:cNvPr>
            <p:cNvSpPr/>
            <p:nvPr/>
          </p:nvSpPr>
          <p:spPr>
            <a:xfrm>
              <a:off x="3752025" y="522809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AB137942-A46E-440C-B4D8-25D54FA62F0C}"/>
                </a:ext>
              </a:extLst>
            </p:cNvPr>
            <p:cNvSpPr/>
            <p:nvPr/>
          </p:nvSpPr>
          <p:spPr>
            <a:xfrm>
              <a:off x="4348694" y="463475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E02CE17C-8F51-4F21-B1D2-F4317BAA45F4}"/>
                </a:ext>
              </a:extLst>
            </p:cNvPr>
            <p:cNvSpPr/>
            <p:nvPr/>
          </p:nvSpPr>
          <p:spPr>
            <a:xfrm>
              <a:off x="4941442" y="463312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F42DC108-AEDE-40E4-9107-2FEEF60A4FA1}"/>
                </a:ext>
              </a:extLst>
            </p:cNvPr>
            <p:cNvSpPr/>
            <p:nvPr/>
          </p:nvSpPr>
          <p:spPr>
            <a:xfrm>
              <a:off x="4348694" y="522809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3ADEF180-C7EB-4814-9BEA-5DD705C1B631}"/>
                </a:ext>
              </a:extLst>
            </p:cNvPr>
            <p:cNvSpPr/>
            <p:nvPr/>
          </p:nvSpPr>
          <p:spPr>
            <a:xfrm>
              <a:off x="4941442" y="522809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6645DAB6-8E0B-4424-A680-A470BD4B7532}"/>
                </a:ext>
              </a:extLst>
            </p:cNvPr>
            <p:cNvSpPr/>
            <p:nvPr/>
          </p:nvSpPr>
          <p:spPr>
            <a:xfrm>
              <a:off x="5538112" y="463475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0041C0D3-AD76-4CED-A8F3-19DEEA87F5D2}"/>
                </a:ext>
              </a:extLst>
            </p:cNvPr>
            <p:cNvSpPr/>
            <p:nvPr/>
          </p:nvSpPr>
          <p:spPr>
            <a:xfrm>
              <a:off x="6130860" y="463312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96FB7409-8961-4256-8CFA-403E48E693B2}"/>
                </a:ext>
              </a:extLst>
            </p:cNvPr>
            <p:cNvSpPr/>
            <p:nvPr/>
          </p:nvSpPr>
          <p:spPr>
            <a:xfrm>
              <a:off x="5538112" y="522809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8A08ED7A-E9D3-4AE6-A5A5-45BE4F0321AF}"/>
                </a:ext>
              </a:extLst>
            </p:cNvPr>
            <p:cNvSpPr/>
            <p:nvPr/>
          </p:nvSpPr>
          <p:spPr>
            <a:xfrm>
              <a:off x="6130860" y="522809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9FD9D6CA-BDC0-4668-946B-885F88A06816}"/>
                </a:ext>
              </a:extLst>
            </p:cNvPr>
            <p:cNvSpPr/>
            <p:nvPr/>
          </p:nvSpPr>
          <p:spPr>
            <a:xfrm>
              <a:off x="6727529" y="463475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A134ABD8-2CA3-4DBB-93BC-3155C189494E}"/>
                </a:ext>
              </a:extLst>
            </p:cNvPr>
            <p:cNvSpPr/>
            <p:nvPr/>
          </p:nvSpPr>
          <p:spPr>
            <a:xfrm>
              <a:off x="7320278" y="463312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6257AEDA-1C9E-4E9A-906B-082EEEE1EA58}"/>
                </a:ext>
              </a:extLst>
            </p:cNvPr>
            <p:cNvSpPr/>
            <p:nvPr/>
          </p:nvSpPr>
          <p:spPr>
            <a:xfrm>
              <a:off x="6727529" y="5228091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36AD0BD1-E45E-4EB2-8D54-2C914FEA1653}"/>
                </a:ext>
              </a:extLst>
            </p:cNvPr>
            <p:cNvSpPr/>
            <p:nvPr/>
          </p:nvSpPr>
          <p:spPr>
            <a:xfrm>
              <a:off x="7320278" y="5228091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D258A76F-92A6-4DD8-9AE8-3C30DAB3EC2F}"/>
                </a:ext>
              </a:extLst>
            </p:cNvPr>
            <p:cNvSpPr/>
            <p:nvPr/>
          </p:nvSpPr>
          <p:spPr>
            <a:xfrm>
              <a:off x="1969859" y="582674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ED49AD48-7448-43C5-A0EB-9B95C3BDBBEF}"/>
                </a:ext>
              </a:extLst>
            </p:cNvPr>
            <p:cNvSpPr/>
            <p:nvPr/>
          </p:nvSpPr>
          <p:spPr>
            <a:xfrm>
              <a:off x="2562607" y="582511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DD950A67-B303-4BF0-8DC0-E13B6039C656}"/>
                </a:ext>
              </a:extLst>
            </p:cNvPr>
            <p:cNvSpPr/>
            <p:nvPr/>
          </p:nvSpPr>
          <p:spPr>
            <a:xfrm>
              <a:off x="1969859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CD5F00ED-11CE-4FEF-A020-4B63E071E8FB}"/>
                </a:ext>
              </a:extLst>
            </p:cNvPr>
            <p:cNvSpPr/>
            <p:nvPr/>
          </p:nvSpPr>
          <p:spPr>
            <a:xfrm>
              <a:off x="2562607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B6636235-A4AC-4E9C-8346-0A6DCCEBF55B}"/>
                </a:ext>
              </a:extLst>
            </p:cNvPr>
            <p:cNvSpPr/>
            <p:nvPr/>
          </p:nvSpPr>
          <p:spPr>
            <a:xfrm>
              <a:off x="3159277" y="5826745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D4004751-3782-4F70-B229-060FA0F892E2}"/>
                </a:ext>
              </a:extLst>
            </p:cNvPr>
            <p:cNvSpPr/>
            <p:nvPr/>
          </p:nvSpPr>
          <p:spPr>
            <a:xfrm>
              <a:off x="3752025" y="5825119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57E8633A-7FFF-41E6-A79C-0456CE76B342}"/>
                </a:ext>
              </a:extLst>
            </p:cNvPr>
            <p:cNvSpPr/>
            <p:nvPr/>
          </p:nvSpPr>
          <p:spPr>
            <a:xfrm>
              <a:off x="3159277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C9A6EE9D-2E33-4360-99AB-FB9308AB4567}"/>
                </a:ext>
              </a:extLst>
            </p:cNvPr>
            <p:cNvSpPr/>
            <p:nvPr/>
          </p:nvSpPr>
          <p:spPr>
            <a:xfrm>
              <a:off x="3752025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96EC80E-2EE8-4748-9311-5BBB8F97BFA4}"/>
                </a:ext>
              </a:extLst>
            </p:cNvPr>
            <p:cNvSpPr/>
            <p:nvPr/>
          </p:nvSpPr>
          <p:spPr>
            <a:xfrm>
              <a:off x="4348694" y="582674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C05F6361-B822-4561-9318-7E8186E1BDA8}"/>
                </a:ext>
              </a:extLst>
            </p:cNvPr>
            <p:cNvSpPr/>
            <p:nvPr/>
          </p:nvSpPr>
          <p:spPr>
            <a:xfrm>
              <a:off x="4941442" y="582511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263E2E6B-6EFE-40CD-9EC3-871984E20317}"/>
                </a:ext>
              </a:extLst>
            </p:cNvPr>
            <p:cNvSpPr/>
            <p:nvPr/>
          </p:nvSpPr>
          <p:spPr>
            <a:xfrm>
              <a:off x="4348694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17877F29-8912-4CEC-9C68-9139A9D740AF}"/>
                </a:ext>
              </a:extLst>
            </p:cNvPr>
            <p:cNvSpPr/>
            <p:nvPr/>
          </p:nvSpPr>
          <p:spPr>
            <a:xfrm>
              <a:off x="4941442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E5245728-C98F-43E4-B3E9-B8D6317F73B3}"/>
                </a:ext>
              </a:extLst>
            </p:cNvPr>
            <p:cNvSpPr/>
            <p:nvPr/>
          </p:nvSpPr>
          <p:spPr>
            <a:xfrm>
              <a:off x="5538112" y="5826744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716F1966-3AA1-4682-8F1F-AC033D50D8B5}"/>
                </a:ext>
              </a:extLst>
            </p:cNvPr>
            <p:cNvSpPr/>
            <p:nvPr/>
          </p:nvSpPr>
          <p:spPr>
            <a:xfrm>
              <a:off x="6130860" y="5825118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40AF0A98-5768-461A-934B-0AD21E314114}"/>
                </a:ext>
              </a:extLst>
            </p:cNvPr>
            <p:cNvSpPr/>
            <p:nvPr/>
          </p:nvSpPr>
          <p:spPr>
            <a:xfrm>
              <a:off x="5538112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9BBBF750-4960-4D0F-8459-1494115C7DA0}"/>
                </a:ext>
              </a:extLst>
            </p:cNvPr>
            <p:cNvSpPr/>
            <p:nvPr/>
          </p:nvSpPr>
          <p:spPr>
            <a:xfrm>
              <a:off x="6130860" y="642008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F2054D2-E50F-4CC0-B9E0-461919889731}"/>
                </a:ext>
              </a:extLst>
            </p:cNvPr>
            <p:cNvSpPr/>
            <p:nvPr/>
          </p:nvSpPr>
          <p:spPr>
            <a:xfrm>
              <a:off x="6727529" y="5826743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2EF7C3F5-6295-4DB3-895C-FA1D9CA9AA32}"/>
                </a:ext>
              </a:extLst>
            </p:cNvPr>
            <p:cNvSpPr/>
            <p:nvPr/>
          </p:nvSpPr>
          <p:spPr>
            <a:xfrm>
              <a:off x="7320278" y="5825116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E85B868-9CB7-4D2B-B53F-4E56C4E07A4D}"/>
                </a:ext>
              </a:extLst>
            </p:cNvPr>
            <p:cNvSpPr/>
            <p:nvPr/>
          </p:nvSpPr>
          <p:spPr>
            <a:xfrm>
              <a:off x="6727529" y="6420081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8F2C4198-9BCD-4E53-8EC4-2D458B72FB3D}"/>
                </a:ext>
              </a:extLst>
            </p:cNvPr>
            <p:cNvSpPr/>
            <p:nvPr/>
          </p:nvSpPr>
          <p:spPr>
            <a:xfrm>
              <a:off x="7320278" y="6420081"/>
              <a:ext cx="46478" cy="4647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42AE1C7-F666-45BC-895F-984404CCFF4D}"/>
              </a:ext>
            </a:extLst>
          </p:cNvPr>
          <p:cNvSpPr txBox="1"/>
          <p:nvPr/>
        </p:nvSpPr>
        <p:spPr>
          <a:xfrm>
            <a:off x="284529" y="1207892"/>
            <a:ext cx="110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 = 1</a:t>
            </a:r>
          </a:p>
          <a:p>
            <a:pPr algn="ctr"/>
            <a:r>
              <a:rPr lang="en-GB" sz="2400" dirty="0"/>
              <a:t>D = 2</a:t>
            </a:r>
          </a:p>
        </p:txBody>
      </p: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80A3D6BA-426D-4011-B4A2-050CD8DD549E}"/>
              </a:ext>
            </a:extLst>
          </p:cNvPr>
          <p:cNvCxnSpPr>
            <a:cxnSpLocks/>
          </p:cNvCxnSpPr>
          <p:nvPr/>
        </p:nvCxnSpPr>
        <p:spPr>
          <a:xfrm>
            <a:off x="7780479" y="2268772"/>
            <a:ext cx="1101100" cy="43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Straight Connector 204">
            <a:extLst>
              <a:ext uri="{FF2B5EF4-FFF2-40B4-BE49-F238E27FC236}">
                <a16:creationId xmlns:a16="http://schemas.microsoft.com/office/drawing/2014/main" id="{526CA0E6-8C26-4D00-B644-2E1B63A71CA4}"/>
              </a:ext>
            </a:extLst>
          </p:cNvPr>
          <p:cNvCxnSpPr/>
          <p:nvPr/>
        </p:nvCxnSpPr>
        <p:spPr>
          <a:xfrm flipV="1">
            <a:off x="7780479" y="1359450"/>
            <a:ext cx="0" cy="90932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Rectangle 217">
            <a:extLst>
              <a:ext uri="{FF2B5EF4-FFF2-40B4-BE49-F238E27FC236}">
                <a16:creationId xmlns:a16="http://schemas.microsoft.com/office/drawing/2014/main" id="{3B05EF2C-7DEF-434E-AD66-27CD7BA40F12}"/>
              </a:ext>
            </a:extLst>
          </p:cNvPr>
          <p:cNvSpPr/>
          <p:nvPr/>
        </p:nvSpPr>
        <p:spPr>
          <a:xfrm>
            <a:off x="3180555" y="2867350"/>
            <a:ext cx="595730" cy="595996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CF9E9A95-C3AB-447E-8778-074024688DA8}"/>
              </a:ext>
            </a:extLst>
          </p:cNvPr>
          <p:cNvSpPr txBox="1"/>
          <p:nvPr/>
        </p:nvSpPr>
        <p:spPr>
          <a:xfrm>
            <a:off x="8849176" y="2038889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x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9C6AD5CE-59CC-4522-987C-A45F49BABF89}"/>
              </a:ext>
            </a:extLst>
          </p:cNvPr>
          <p:cNvSpPr txBox="1"/>
          <p:nvPr/>
        </p:nvSpPr>
        <p:spPr>
          <a:xfrm>
            <a:off x="7780479" y="1148762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C0079C68-F0CE-4A66-9BB6-40B78C0956A0}"/>
                  </a:ext>
                </a:extLst>
              </p:cNvPr>
              <p:cNvSpPr txBox="1"/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21" name="TextBox 220">
                <a:extLst>
                  <a:ext uri="{FF2B5EF4-FFF2-40B4-BE49-F238E27FC236}">
                    <a16:creationId xmlns:a16="http://schemas.microsoft.com/office/drawing/2014/main" id="{C0079C68-F0CE-4A66-9BB6-40B78C095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370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 animBg="1"/>
      <p:bldP spid="219" grpId="0"/>
      <p:bldP spid="220" grpId="0"/>
      <p:bldP spid="2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Description: Example</a:t>
            </a:r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A3FB4F2A-5EF0-4423-97FF-68FC594D1FAD}"/>
              </a:ext>
            </a:extLst>
          </p:cNvPr>
          <p:cNvSpPr/>
          <p:nvPr/>
        </p:nvSpPr>
        <p:spPr>
          <a:xfrm>
            <a:off x="1969859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09726FA1-2E77-4DB7-86A7-76D23E3CB559}"/>
              </a:ext>
            </a:extLst>
          </p:cNvPr>
          <p:cNvSpPr/>
          <p:nvPr/>
        </p:nvSpPr>
        <p:spPr>
          <a:xfrm>
            <a:off x="2562607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470AA480-D0B8-4092-92C9-12E3E37C74BE}"/>
              </a:ext>
            </a:extLst>
          </p:cNvPr>
          <p:cNvSpPr/>
          <p:nvPr/>
        </p:nvSpPr>
        <p:spPr>
          <a:xfrm>
            <a:off x="1969859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Oval 323">
            <a:extLst>
              <a:ext uri="{FF2B5EF4-FFF2-40B4-BE49-F238E27FC236}">
                <a16:creationId xmlns:a16="http://schemas.microsoft.com/office/drawing/2014/main" id="{A67C25DF-30B2-4F52-B577-0C34AA541590}"/>
              </a:ext>
            </a:extLst>
          </p:cNvPr>
          <p:cNvSpPr/>
          <p:nvPr/>
        </p:nvSpPr>
        <p:spPr>
          <a:xfrm>
            <a:off x="256260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8B2B7826-4EFE-41F0-B98E-839291F62987}"/>
              </a:ext>
            </a:extLst>
          </p:cNvPr>
          <p:cNvSpPr/>
          <p:nvPr/>
        </p:nvSpPr>
        <p:spPr>
          <a:xfrm>
            <a:off x="3159277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24177E76-9B91-4549-97F2-5CBE5A79FE75}"/>
              </a:ext>
            </a:extLst>
          </p:cNvPr>
          <p:cNvSpPr/>
          <p:nvPr/>
        </p:nvSpPr>
        <p:spPr>
          <a:xfrm>
            <a:off x="3752025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D61BC537-5D1F-445B-9DC1-A89AA4C5A15B}"/>
              </a:ext>
            </a:extLst>
          </p:cNvPr>
          <p:cNvSpPr/>
          <p:nvPr/>
        </p:nvSpPr>
        <p:spPr>
          <a:xfrm>
            <a:off x="315927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54DACAE4-2515-4C7F-A272-0DACB447B11B}"/>
              </a:ext>
            </a:extLst>
          </p:cNvPr>
          <p:cNvSpPr/>
          <p:nvPr/>
        </p:nvSpPr>
        <p:spPr>
          <a:xfrm>
            <a:off x="3752025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8FEC7A27-1257-4703-A0DB-A6D591CF399D}"/>
              </a:ext>
            </a:extLst>
          </p:cNvPr>
          <p:cNvSpPr/>
          <p:nvPr/>
        </p:nvSpPr>
        <p:spPr>
          <a:xfrm>
            <a:off x="4348694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BF9BD185-0F36-4A84-8D04-DDC2CB1F4A3B}"/>
              </a:ext>
            </a:extLst>
          </p:cNvPr>
          <p:cNvSpPr/>
          <p:nvPr/>
        </p:nvSpPr>
        <p:spPr>
          <a:xfrm>
            <a:off x="4941442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7838D01E-F370-401B-92EF-FCBA6857B1EA}"/>
              </a:ext>
            </a:extLst>
          </p:cNvPr>
          <p:cNvSpPr/>
          <p:nvPr/>
        </p:nvSpPr>
        <p:spPr>
          <a:xfrm>
            <a:off x="4348694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E04FA5EE-903B-4CE1-A00C-347BBC7460F6}"/>
              </a:ext>
            </a:extLst>
          </p:cNvPr>
          <p:cNvSpPr/>
          <p:nvPr/>
        </p:nvSpPr>
        <p:spPr>
          <a:xfrm>
            <a:off x="494144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6DF1C8F5-EEAF-47DF-B3C4-AA8DB96F988D}"/>
              </a:ext>
            </a:extLst>
          </p:cNvPr>
          <p:cNvSpPr/>
          <p:nvPr/>
        </p:nvSpPr>
        <p:spPr>
          <a:xfrm>
            <a:off x="5538112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A6DCB038-7DE1-461D-93F9-30BEA70A3E8E}"/>
              </a:ext>
            </a:extLst>
          </p:cNvPr>
          <p:cNvSpPr/>
          <p:nvPr/>
        </p:nvSpPr>
        <p:spPr>
          <a:xfrm>
            <a:off x="6130860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9769CE46-28C5-4B39-9376-A076E732FC0B}"/>
              </a:ext>
            </a:extLst>
          </p:cNvPr>
          <p:cNvSpPr/>
          <p:nvPr/>
        </p:nvSpPr>
        <p:spPr>
          <a:xfrm>
            <a:off x="553811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9855E411-63B1-4519-98E4-213DFA064570}"/>
              </a:ext>
            </a:extLst>
          </p:cNvPr>
          <p:cNvSpPr/>
          <p:nvPr/>
        </p:nvSpPr>
        <p:spPr>
          <a:xfrm>
            <a:off x="6130860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7" name="Oval 336">
            <a:extLst>
              <a:ext uri="{FF2B5EF4-FFF2-40B4-BE49-F238E27FC236}">
                <a16:creationId xmlns:a16="http://schemas.microsoft.com/office/drawing/2014/main" id="{6793A658-5E11-45F1-B54C-379CB992FC16}"/>
              </a:ext>
            </a:extLst>
          </p:cNvPr>
          <p:cNvSpPr/>
          <p:nvPr/>
        </p:nvSpPr>
        <p:spPr>
          <a:xfrm>
            <a:off x="6727529" y="225077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7A58AE06-695A-4946-80A0-4CB3F217191B}"/>
              </a:ext>
            </a:extLst>
          </p:cNvPr>
          <p:cNvSpPr/>
          <p:nvPr/>
        </p:nvSpPr>
        <p:spPr>
          <a:xfrm>
            <a:off x="7320278" y="224914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9" name="Oval 338">
            <a:extLst>
              <a:ext uri="{FF2B5EF4-FFF2-40B4-BE49-F238E27FC236}">
                <a16:creationId xmlns:a16="http://schemas.microsoft.com/office/drawing/2014/main" id="{64687164-DECA-4F58-9BF5-889715C5AE25}"/>
              </a:ext>
            </a:extLst>
          </p:cNvPr>
          <p:cNvSpPr/>
          <p:nvPr/>
        </p:nvSpPr>
        <p:spPr>
          <a:xfrm>
            <a:off x="6727529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8BDC7176-FEC3-4310-8A21-1422A5B61F53}"/>
              </a:ext>
            </a:extLst>
          </p:cNvPr>
          <p:cNvSpPr/>
          <p:nvPr/>
        </p:nvSpPr>
        <p:spPr>
          <a:xfrm>
            <a:off x="7320278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303047DC-83B1-4341-B6B4-6CF099A218D0}"/>
              </a:ext>
            </a:extLst>
          </p:cNvPr>
          <p:cNvSpPr/>
          <p:nvPr/>
        </p:nvSpPr>
        <p:spPr>
          <a:xfrm>
            <a:off x="1969859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D822CF6E-18FD-459F-A7BB-CC8595570D12}"/>
              </a:ext>
            </a:extLst>
          </p:cNvPr>
          <p:cNvSpPr/>
          <p:nvPr/>
        </p:nvSpPr>
        <p:spPr>
          <a:xfrm>
            <a:off x="2562607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738A6F92-8340-4451-97D3-5BB78E0FF03D}"/>
              </a:ext>
            </a:extLst>
          </p:cNvPr>
          <p:cNvSpPr/>
          <p:nvPr/>
        </p:nvSpPr>
        <p:spPr>
          <a:xfrm>
            <a:off x="1969859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D56F7326-C8D9-479E-849F-44417427B233}"/>
              </a:ext>
            </a:extLst>
          </p:cNvPr>
          <p:cNvSpPr/>
          <p:nvPr/>
        </p:nvSpPr>
        <p:spPr>
          <a:xfrm>
            <a:off x="256260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EB4B9B14-90DA-4EC2-BDD3-5D003DFBFB9E}"/>
              </a:ext>
            </a:extLst>
          </p:cNvPr>
          <p:cNvSpPr/>
          <p:nvPr/>
        </p:nvSpPr>
        <p:spPr>
          <a:xfrm>
            <a:off x="3159277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BF41250D-787E-4990-AD7B-F855309A7C3A}"/>
              </a:ext>
            </a:extLst>
          </p:cNvPr>
          <p:cNvSpPr/>
          <p:nvPr/>
        </p:nvSpPr>
        <p:spPr>
          <a:xfrm>
            <a:off x="3752025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5E5813D6-5BAF-4019-BC63-5C9CE2CFBC41}"/>
              </a:ext>
            </a:extLst>
          </p:cNvPr>
          <p:cNvSpPr/>
          <p:nvPr/>
        </p:nvSpPr>
        <p:spPr>
          <a:xfrm>
            <a:off x="315927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8F9CAE06-A8CD-4D02-AC77-0DECA489FAFE}"/>
              </a:ext>
            </a:extLst>
          </p:cNvPr>
          <p:cNvSpPr/>
          <p:nvPr/>
        </p:nvSpPr>
        <p:spPr>
          <a:xfrm>
            <a:off x="3752025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89EF7DD0-2FD7-4408-8EAD-519A6B942655}"/>
              </a:ext>
            </a:extLst>
          </p:cNvPr>
          <p:cNvSpPr/>
          <p:nvPr/>
        </p:nvSpPr>
        <p:spPr>
          <a:xfrm>
            <a:off x="4348694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2B44535C-BA5E-4735-9AF0-00143EA6B154}"/>
              </a:ext>
            </a:extLst>
          </p:cNvPr>
          <p:cNvSpPr/>
          <p:nvPr/>
        </p:nvSpPr>
        <p:spPr>
          <a:xfrm>
            <a:off x="4941442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3C9C11DC-21E5-4B79-8EDC-EA27F0120813}"/>
              </a:ext>
            </a:extLst>
          </p:cNvPr>
          <p:cNvSpPr/>
          <p:nvPr/>
        </p:nvSpPr>
        <p:spPr>
          <a:xfrm>
            <a:off x="4348694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9D7808C5-99ED-4271-9E71-4FBDA27789C0}"/>
              </a:ext>
            </a:extLst>
          </p:cNvPr>
          <p:cNvSpPr/>
          <p:nvPr/>
        </p:nvSpPr>
        <p:spPr>
          <a:xfrm>
            <a:off x="494144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94F5041A-C603-4E25-8846-515D20D86709}"/>
              </a:ext>
            </a:extLst>
          </p:cNvPr>
          <p:cNvSpPr/>
          <p:nvPr/>
        </p:nvSpPr>
        <p:spPr>
          <a:xfrm>
            <a:off x="5538112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4A0DF585-FC1C-4BFD-A6FB-5C944E8A65D2}"/>
              </a:ext>
            </a:extLst>
          </p:cNvPr>
          <p:cNvSpPr/>
          <p:nvPr/>
        </p:nvSpPr>
        <p:spPr>
          <a:xfrm>
            <a:off x="6130860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21982629-78EF-4947-80EB-A3C4AF01E829}"/>
              </a:ext>
            </a:extLst>
          </p:cNvPr>
          <p:cNvSpPr/>
          <p:nvPr/>
        </p:nvSpPr>
        <p:spPr>
          <a:xfrm>
            <a:off x="553811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7ED3A915-6F0D-457F-B847-A3555CCD4161}"/>
              </a:ext>
            </a:extLst>
          </p:cNvPr>
          <p:cNvSpPr/>
          <p:nvPr/>
        </p:nvSpPr>
        <p:spPr>
          <a:xfrm>
            <a:off x="6130860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2A1C1A15-D200-4932-9F9E-657D1C0F2672}"/>
              </a:ext>
            </a:extLst>
          </p:cNvPr>
          <p:cNvSpPr/>
          <p:nvPr/>
        </p:nvSpPr>
        <p:spPr>
          <a:xfrm>
            <a:off x="6727529" y="344276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18CD6E53-B5B0-49AF-AB99-578513078DDB}"/>
              </a:ext>
            </a:extLst>
          </p:cNvPr>
          <p:cNvSpPr/>
          <p:nvPr/>
        </p:nvSpPr>
        <p:spPr>
          <a:xfrm>
            <a:off x="7320278" y="344113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8CB4A6C6-D81E-4CAB-B589-89997EC83FA8}"/>
              </a:ext>
            </a:extLst>
          </p:cNvPr>
          <p:cNvSpPr/>
          <p:nvPr/>
        </p:nvSpPr>
        <p:spPr>
          <a:xfrm>
            <a:off x="6727529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66D6EAE6-340D-4F99-A8D7-560B05A7E4AF}"/>
              </a:ext>
            </a:extLst>
          </p:cNvPr>
          <p:cNvSpPr/>
          <p:nvPr/>
        </p:nvSpPr>
        <p:spPr>
          <a:xfrm>
            <a:off x="7320278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41F4D8AC-C894-40E6-A331-77AB364CD575}"/>
              </a:ext>
            </a:extLst>
          </p:cNvPr>
          <p:cNvSpPr/>
          <p:nvPr/>
        </p:nvSpPr>
        <p:spPr>
          <a:xfrm>
            <a:off x="1969859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7227E57F-B72A-4727-942E-898772D2F7F8}"/>
              </a:ext>
            </a:extLst>
          </p:cNvPr>
          <p:cNvSpPr/>
          <p:nvPr/>
        </p:nvSpPr>
        <p:spPr>
          <a:xfrm>
            <a:off x="2562607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C4EC5081-4153-435D-9D8F-85ABB0FB0013}"/>
              </a:ext>
            </a:extLst>
          </p:cNvPr>
          <p:cNvSpPr/>
          <p:nvPr/>
        </p:nvSpPr>
        <p:spPr>
          <a:xfrm>
            <a:off x="1969859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475F4672-C775-4810-92D8-D8F3C9811C2A}"/>
              </a:ext>
            </a:extLst>
          </p:cNvPr>
          <p:cNvSpPr/>
          <p:nvPr/>
        </p:nvSpPr>
        <p:spPr>
          <a:xfrm>
            <a:off x="256260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0966E227-6C04-4598-9D51-E02F996B2192}"/>
              </a:ext>
            </a:extLst>
          </p:cNvPr>
          <p:cNvSpPr/>
          <p:nvPr/>
        </p:nvSpPr>
        <p:spPr>
          <a:xfrm>
            <a:off x="3159277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169F33E5-1BE9-4683-A192-74652768FDBF}"/>
              </a:ext>
            </a:extLst>
          </p:cNvPr>
          <p:cNvSpPr/>
          <p:nvPr/>
        </p:nvSpPr>
        <p:spPr>
          <a:xfrm>
            <a:off x="3752025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E3DED2B9-1663-4A41-A38D-00E9C5D1716D}"/>
              </a:ext>
            </a:extLst>
          </p:cNvPr>
          <p:cNvSpPr/>
          <p:nvPr/>
        </p:nvSpPr>
        <p:spPr>
          <a:xfrm>
            <a:off x="315927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CB74FCF6-3816-4B87-9D67-3867A600A4B9}"/>
              </a:ext>
            </a:extLst>
          </p:cNvPr>
          <p:cNvSpPr/>
          <p:nvPr/>
        </p:nvSpPr>
        <p:spPr>
          <a:xfrm>
            <a:off x="3752025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9" name="Oval 368">
            <a:extLst>
              <a:ext uri="{FF2B5EF4-FFF2-40B4-BE49-F238E27FC236}">
                <a16:creationId xmlns:a16="http://schemas.microsoft.com/office/drawing/2014/main" id="{AB137942-A46E-440C-B4D8-25D54FA62F0C}"/>
              </a:ext>
            </a:extLst>
          </p:cNvPr>
          <p:cNvSpPr/>
          <p:nvPr/>
        </p:nvSpPr>
        <p:spPr>
          <a:xfrm>
            <a:off x="4348694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E02CE17C-8F51-4F21-B1D2-F4317BAA45F4}"/>
              </a:ext>
            </a:extLst>
          </p:cNvPr>
          <p:cNvSpPr/>
          <p:nvPr/>
        </p:nvSpPr>
        <p:spPr>
          <a:xfrm>
            <a:off x="4941442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F42DC108-AEDE-40E4-9107-2FEEF60A4FA1}"/>
              </a:ext>
            </a:extLst>
          </p:cNvPr>
          <p:cNvSpPr/>
          <p:nvPr/>
        </p:nvSpPr>
        <p:spPr>
          <a:xfrm>
            <a:off x="4348694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3ADEF180-C7EB-4814-9BEA-5DD705C1B631}"/>
              </a:ext>
            </a:extLst>
          </p:cNvPr>
          <p:cNvSpPr/>
          <p:nvPr/>
        </p:nvSpPr>
        <p:spPr>
          <a:xfrm>
            <a:off x="494144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6645DAB6-8E0B-4424-A680-A470BD4B7532}"/>
              </a:ext>
            </a:extLst>
          </p:cNvPr>
          <p:cNvSpPr/>
          <p:nvPr/>
        </p:nvSpPr>
        <p:spPr>
          <a:xfrm>
            <a:off x="5538112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0041C0D3-AD76-4CED-A8F3-19DEEA87F5D2}"/>
              </a:ext>
            </a:extLst>
          </p:cNvPr>
          <p:cNvSpPr/>
          <p:nvPr/>
        </p:nvSpPr>
        <p:spPr>
          <a:xfrm>
            <a:off x="6130860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5" name="Oval 374">
            <a:extLst>
              <a:ext uri="{FF2B5EF4-FFF2-40B4-BE49-F238E27FC236}">
                <a16:creationId xmlns:a16="http://schemas.microsoft.com/office/drawing/2014/main" id="{96FB7409-8961-4256-8CFA-403E48E693B2}"/>
              </a:ext>
            </a:extLst>
          </p:cNvPr>
          <p:cNvSpPr/>
          <p:nvPr/>
        </p:nvSpPr>
        <p:spPr>
          <a:xfrm>
            <a:off x="553811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A08ED7A-E9D3-4AE6-A5A5-45BE4F0321AF}"/>
              </a:ext>
            </a:extLst>
          </p:cNvPr>
          <p:cNvSpPr/>
          <p:nvPr/>
        </p:nvSpPr>
        <p:spPr>
          <a:xfrm>
            <a:off x="6130860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9FD9D6CA-BDC0-4668-946B-885F88A06816}"/>
              </a:ext>
            </a:extLst>
          </p:cNvPr>
          <p:cNvSpPr/>
          <p:nvPr/>
        </p:nvSpPr>
        <p:spPr>
          <a:xfrm>
            <a:off x="6727529" y="463475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A134ABD8-2CA3-4DBB-93BC-3155C189494E}"/>
              </a:ext>
            </a:extLst>
          </p:cNvPr>
          <p:cNvSpPr/>
          <p:nvPr/>
        </p:nvSpPr>
        <p:spPr>
          <a:xfrm>
            <a:off x="7320278" y="463312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6257AEDA-1C9E-4E9A-906B-082EEEE1EA58}"/>
              </a:ext>
            </a:extLst>
          </p:cNvPr>
          <p:cNvSpPr/>
          <p:nvPr/>
        </p:nvSpPr>
        <p:spPr>
          <a:xfrm>
            <a:off x="6727529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36AD0BD1-E45E-4EB2-8D54-2C914FEA1653}"/>
              </a:ext>
            </a:extLst>
          </p:cNvPr>
          <p:cNvSpPr/>
          <p:nvPr/>
        </p:nvSpPr>
        <p:spPr>
          <a:xfrm>
            <a:off x="7320278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D258A76F-92A6-4DD8-9AE8-3C30DAB3EC2F}"/>
              </a:ext>
            </a:extLst>
          </p:cNvPr>
          <p:cNvSpPr/>
          <p:nvPr/>
        </p:nvSpPr>
        <p:spPr>
          <a:xfrm>
            <a:off x="1969859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ED49AD48-7448-43C5-A0EB-9B95C3BDBBEF}"/>
              </a:ext>
            </a:extLst>
          </p:cNvPr>
          <p:cNvSpPr/>
          <p:nvPr/>
        </p:nvSpPr>
        <p:spPr>
          <a:xfrm>
            <a:off x="2562607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DD950A67-B303-4BF0-8DC0-E13B6039C656}"/>
              </a:ext>
            </a:extLst>
          </p:cNvPr>
          <p:cNvSpPr/>
          <p:nvPr/>
        </p:nvSpPr>
        <p:spPr>
          <a:xfrm>
            <a:off x="1969859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CD5F00ED-11CE-4FEF-A020-4B63E071E8FB}"/>
              </a:ext>
            </a:extLst>
          </p:cNvPr>
          <p:cNvSpPr/>
          <p:nvPr/>
        </p:nvSpPr>
        <p:spPr>
          <a:xfrm>
            <a:off x="256260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B6636235-A4AC-4E9C-8346-0A6DCCEBF55B}"/>
              </a:ext>
            </a:extLst>
          </p:cNvPr>
          <p:cNvSpPr/>
          <p:nvPr/>
        </p:nvSpPr>
        <p:spPr>
          <a:xfrm>
            <a:off x="3159277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D4004751-3782-4F70-B229-060FA0F892E2}"/>
              </a:ext>
            </a:extLst>
          </p:cNvPr>
          <p:cNvSpPr/>
          <p:nvPr/>
        </p:nvSpPr>
        <p:spPr>
          <a:xfrm>
            <a:off x="3752025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57E8633A-7FFF-41E6-A79C-0456CE76B342}"/>
              </a:ext>
            </a:extLst>
          </p:cNvPr>
          <p:cNvSpPr/>
          <p:nvPr/>
        </p:nvSpPr>
        <p:spPr>
          <a:xfrm>
            <a:off x="315927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C9A6EE9D-2E33-4360-99AB-FB9308AB4567}"/>
              </a:ext>
            </a:extLst>
          </p:cNvPr>
          <p:cNvSpPr/>
          <p:nvPr/>
        </p:nvSpPr>
        <p:spPr>
          <a:xfrm>
            <a:off x="3752025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B96EC80E-2EE8-4748-9311-5BBB8F97BFA4}"/>
              </a:ext>
            </a:extLst>
          </p:cNvPr>
          <p:cNvSpPr/>
          <p:nvPr/>
        </p:nvSpPr>
        <p:spPr>
          <a:xfrm>
            <a:off x="4348694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C05F6361-B822-4561-9318-7E8186E1BDA8}"/>
              </a:ext>
            </a:extLst>
          </p:cNvPr>
          <p:cNvSpPr/>
          <p:nvPr/>
        </p:nvSpPr>
        <p:spPr>
          <a:xfrm>
            <a:off x="4941442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263E2E6B-6EFE-40CD-9EC3-871984E20317}"/>
              </a:ext>
            </a:extLst>
          </p:cNvPr>
          <p:cNvSpPr/>
          <p:nvPr/>
        </p:nvSpPr>
        <p:spPr>
          <a:xfrm>
            <a:off x="4348694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17877F29-8912-4CEC-9C68-9139A9D740AF}"/>
              </a:ext>
            </a:extLst>
          </p:cNvPr>
          <p:cNvSpPr/>
          <p:nvPr/>
        </p:nvSpPr>
        <p:spPr>
          <a:xfrm>
            <a:off x="494144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E5245728-C98F-43E4-B3E9-B8D6317F73B3}"/>
              </a:ext>
            </a:extLst>
          </p:cNvPr>
          <p:cNvSpPr/>
          <p:nvPr/>
        </p:nvSpPr>
        <p:spPr>
          <a:xfrm>
            <a:off x="5538112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716F1966-3AA1-4682-8F1F-AC033D50D8B5}"/>
              </a:ext>
            </a:extLst>
          </p:cNvPr>
          <p:cNvSpPr/>
          <p:nvPr/>
        </p:nvSpPr>
        <p:spPr>
          <a:xfrm>
            <a:off x="6130860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40AF0A98-5768-461A-934B-0AD21E314114}"/>
              </a:ext>
            </a:extLst>
          </p:cNvPr>
          <p:cNvSpPr/>
          <p:nvPr/>
        </p:nvSpPr>
        <p:spPr>
          <a:xfrm>
            <a:off x="553811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9BBBF750-4960-4D0F-8459-1494115C7DA0}"/>
              </a:ext>
            </a:extLst>
          </p:cNvPr>
          <p:cNvSpPr/>
          <p:nvPr/>
        </p:nvSpPr>
        <p:spPr>
          <a:xfrm>
            <a:off x="6130860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3F2054D2-E50F-4CC0-B9E0-461919889731}"/>
              </a:ext>
            </a:extLst>
          </p:cNvPr>
          <p:cNvSpPr/>
          <p:nvPr/>
        </p:nvSpPr>
        <p:spPr>
          <a:xfrm>
            <a:off x="6727529" y="582674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2EF7C3F5-6295-4DB3-895C-FA1D9CA9AA32}"/>
              </a:ext>
            </a:extLst>
          </p:cNvPr>
          <p:cNvSpPr/>
          <p:nvPr/>
        </p:nvSpPr>
        <p:spPr>
          <a:xfrm>
            <a:off x="7320278" y="582511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7E85B868-9CB7-4D2B-B53F-4E56C4E07A4D}"/>
              </a:ext>
            </a:extLst>
          </p:cNvPr>
          <p:cNvSpPr/>
          <p:nvPr/>
        </p:nvSpPr>
        <p:spPr>
          <a:xfrm>
            <a:off x="6727529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F2C4198-9BCD-4E53-8EC4-2D458B72FB3D}"/>
              </a:ext>
            </a:extLst>
          </p:cNvPr>
          <p:cNvSpPr/>
          <p:nvPr/>
        </p:nvSpPr>
        <p:spPr>
          <a:xfrm>
            <a:off x="7320278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E9CD6FE5-0E4D-4872-8C92-9B0F20A171DC}"/>
              </a:ext>
            </a:extLst>
          </p:cNvPr>
          <p:cNvCxnSpPr>
            <a:cxnSpLocks/>
          </p:cNvCxnSpPr>
          <p:nvPr/>
        </p:nvCxnSpPr>
        <p:spPr>
          <a:xfrm flipV="1">
            <a:off x="1991137" y="1726757"/>
            <a:ext cx="6667079" cy="4120569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923BD73C-4CEB-4B36-B6DA-DA00BDEFCB89}"/>
              </a:ext>
            </a:extLst>
          </p:cNvPr>
          <p:cNvCxnSpPr>
            <a:cxnSpLocks/>
          </p:cNvCxnSpPr>
          <p:nvPr/>
        </p:nvCxnSpPr>
        <p:spPr>
          <a:xfrm>
            <a:off x="7780479" y="2268772"/>
            <a:ext cx="1101100" cy="43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E8B93FA3-0FBC-4EB4-B73D-1E0F8580D8EF}"/>
              </a:ext>
            </a:extLst>
          </p:cNvPr>
          <p:cNvCxnSpPr/>
          <p:nvPr/>
        </p:nvCxnSpPr>
        <p:spPr>
          <a:xfrm flipV="1">
            <a:off x="7780479" y="1359450"/>
            <a:ext cx="0" cy="90932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04AEC32D-EE99-4F58-95E2-203EDAA308C5}"/>
              </a:ext>
            </a:extLst>
          </p:cNvPr>
          <p:cNvSpPr/>
          <p:nvPr/>
        </p:nvSpPr>
        <p:spPr>
          <a:xfrm>
            <a:off x="3180555" y="2867350"/>
            <a:ext cx="595730" cy="595996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8EA923A8-09DD-4445-9F01-9A88147B09C1}"/>
              </a:ext>
            </a:extLst>
          </p:cNvPr>
          <p:cNvSpPr txBox="1"/>
          <p:nvPr/>
        </p:nvSpPr>
        <p:spPr>
          <a:xfrm>
            <a:off x="8849176" y="2038889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x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92DDEC1-892B-4BFD-B83B-6B3650239946}"/>
              </a:ext>
            </a:extLst>
          </p:cNvPr>
          <p:cNvSpPr txBox="1"/>
          <p:nvPr/>
        </p:nvSpPr>
        <p:spPr>
          <a:xfrm>
            <a:off x="7780479" y="1148762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/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/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blipFill>
                <a:blip r:embed="rId4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/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6" name="Arc 215">
            <a:extLst>
              <a:ext uri="{FF2B5EF4-FFF2-40B4-BE49-F238E27FC236}">
                <a16:creationId xmlns:a16="http://schemas.microsoft.com/office/drawing/2014/main" id="{6EDE717B-929B-4DD8-B275-A05F06245D1E}"/>
              </a:ext>
            </a:extLst>
          </p:cNvPr>
          <p:cNvSpPr/>
          <p:nvPr/>
        </p:nvSpPr>
        <p:spPr>
          <a:xfrm rot="1798477">
            <a:off x="8010265" y="2072628"/>
            <a:ext cx="190309" cy="206370"/>
          </a:xfrm>
          <a:prstGeom prst="arc">
            <a:avLst>
              <a:gd name="adj1" fmla="val 14544534"/>
              <a:gd name="adj2" fmla="val 260220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/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D74CE2EE-C56A-46D8-96BA-28AFD9E50013}"/>
              </a:ext>
            </a:extLst>
          </p:cNvPr>
          <p:cNvSpPr txBox="1"/>
          <p:nvPr/>
        </p:nvSpPr>
        <p:spPr>
          <a:xfrm>
            <a:off x="284529" y="1207892"/>
            <a:ext cx="110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 = 1</a:t>
            </a:r>
          </a:p>
          <a:p>
            <a:pPr algn="ctr"/>
            <a:r>
              <a:rPr lang="en-GB" sz="2400" dirty="0"/>
              <a:t>D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5DAAE-4DA1-421E-9F84-4C1581F4A9A6}"/>
                  </a:ext>
                </a:extLst>
              </p:cNvPr>
              <p:cNvSpPr txBox="1"/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physical space (d dimensional)</a:t>
                </a:r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perp. space</a:t>
                </a:r>
              </a:p>
              <a:p>
                <a:r>
                  <a:rPr lang="en-GB" sz="2000" dirty="0"/>
                  <a:t>(D –d dimensional)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5DAAE-4DA1-421E-9F84-4C1581F4A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blipFill>
                <a:blip r:embed="rId7"/>
                <a:stretch>
                  <a:fillRect l="-2989" t="-1487" r="-3533" b="-5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8766BE4-361F-4AE5-A983-4F1D87A061A6}"/>
              </a:ext>
            </a:extLst>
          </p:cNvPr>
          <p:cNvCxnSpPr>
            <a:cxnSpLocks/>
          </p:cNvCxnSpPr>
          <p:nvPr/>
        </p:nvCxnSpPr>
        <p:spPr>
          <a:xfrm flipH="1" flipV="1">
            <a:off x="838200" y="3979108"/>
            <a:ext cx="1362787" cy="221337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45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/>
      <p:bldP spid="214" grpId="0"/>
      <p:bldP spid="215" grpId="0"/>
      <p:bldP spid="216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Description: Example</a:t>
            </a:r>
          </a:p>
        </p:txBody>
      </p:sp>
      <p:sp>
        <p:nvSpPr>
          <p:cNvPr id="321" name="Oval 320">
            <a:extLst>
              <a:ext uri="{FF2B5EF4-FFF2-40B4-BE49-F238E27FC236}">
                <a16:creationId xmlns:a16="http://schemas.microsoft.com/office/drawing/2014/main" id="{A3FB4F2A-5EF0-4423-97FF-68FC594D1FAD}"/>
              </a:ext>
            </a:extLst>
          </p:cNvPr>
          <p:cNvSpPr/>
          <p:nvPr/>
        </p:nvSpPr>
        <p:spPr>
          <a:xfrm>
            <a:off x="1969859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09726FA1-2E77-4DB7-86A7-76D23E3CB559}"/>
              </a:ext>
            </a:extLst>
          </p:cNvPr>
          <p:cNvSpPr/>
          <p:nvPr/>
        </p:nvSpPr>
        <p:spPr>
          <a:xfrm>
            <a:off x="2562607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470AA480-D0B8-4092-92C9-12E3E37C74BE}"/>
              </a:ext>
            </a:extLst>
          </p:cNvPr>
          <p:cNvSpPr/>
          <p:nvPr/>
        </p:nvSpPr>
        <p:spPr>
          <a:xfrm>
            <a:off x="1969859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Oval 323">
            <a:extLst>
              <a:ext uri="{FF2B5EF4-FFF2-40B4-BE49-F238E27FC236}">
                <a16:creationId xmlns:a16="http://schemas.microsoft.com/office/drawing/2014/main" id="{A67C25DF-30B2-4F52-B577-0C34AA541590}"/>
              </a:ext>
            </a:extLst>
          </p:cNvPr>
          <p:cNvSpPr/>
          <p:nvPr/>
        </p:nvSpPr>
        <p:spPr>
          <a:xfrm>
            <a:off x="256260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8B2B7826-4EFE-41F0-B98E-839291F62987}"/>
              </a:ext>
            </a:extLst>
          </p:cNvPr>
          <p:cNvSpPr/>
          <p:nvPr/>
        </p:nvSpPr>
        <p:spPr>
          <a:xfrm>
            <a:off x="3159277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24177E76-9B91-4549-97F2-5CBE5A79FE75}"/>
              </a:ext>
            </a:extLst>
          </p:cNvPr>
          <p:cNvSpPr/>
          <p:nvPr/>
        </p:nvSpPr>
        <p:spPr>
          <a:xfrm>
            <a:off x="3752025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D61BC537-5D1F-445B-9DC1-A89AA4C5A15B}"/>
              </a:ext>
            </a:extLst>
          </p:cNvPr>
          <p:cNvSpPr/>
          <p:nvPr/>
        </p:nvSpPr>
        <p:spPr>
          <a:xfrm>
            <a:off x="315927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54DACAE4-2515-4C7F-A272-0DACB447B11B}"/>
              </a:ext>
            </a:extLst>
          </p:cNvPr>
          <p:cNvSpPr/>
          <p:nvPr/>
        </p:nvSpPr>
        <p:spPr>
          <a:xfrm>
            <a:off x="3752025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8FEC7A27-1257-4703-A0DB-A6D591CF399D}"/>
              </a:ext>
            </a:extLst>
          </p:cNvPr>
          <p:cNvSpPr/>
          <p:nvPr/>
        </p:nvSpPr>
        <p:spPr>
          <a:xfrm>
            <a:off x="4348694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BF9BD185-0F36-4A84-8D04-DDC2CB1F4A3B}"/>
              </a:ext>
            </a:extLst>
          </p:cNvPr>
          <p:cNvSpPr/>
          <p:nvPr/>
        </p:nvSpPr>
        <p:spPr>
          <a:xfrm>
            <a:off x="4941442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7838D01E-F370-401B-92EF-FCBA6857B1EA}"/>
              </a:ext>
            </a:extLst>
          </p:cNvPr>
          <p:cNvSpPr/>
          <p:nvPr/>
        </p:nvSpPr>
        <p:spPr>
          <a:xfrm>
            <a:off x="4348694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E04FA5EE-903B-4CE1-A00C-347BBC7460F6}"/>
              </a:ext>
            </a:extLst>
          </p:cNvPr>
          <p:cNvSpPr/>
          <p:nvPr/>
        </p:nvSpPr>
        <p:spPr>
          <a:xfrm>
            <a:off x="494144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6DF1C8F5-EEAF-47DF-B3C4-AA8DB96F988D}"/>
              </a:ext>
            </a:extLst>
          </p:cNvPr>
          <p:cNvSpPr/>
          <p:nvPr/>
        </p:nvSpPr>
        <p:spPr>
          <a:xfrm>
            <a:off x="5538112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A6DCB038-7DE1-461D-93F9-30BEA70A3E8E}"/>
              </a:ext>
            </a:extLst>
          </p:cNvPr>
          <p:cNvSpPr/>
          <p:nvPr/>
        </p:nvSpPr>
        <p:spPr>
          <a:xfrm>
            <a:off x="6130860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9769CE46-28C5-4B39-9376-A076E732FC0B}"/>
              </a:ext>
            </a:extLst>
          </p:cNvPr>
          <p:cNvSpPr/>
          <p:nvPr/>
        </p:nvSpPr>
        <p:spPr>
          <a:xfrm>
            <a:off x="553811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9855E411-63B1-4519-98E4-213DFA064570}"/>
              </a:ext>
            </a:extLst>
          </p:cNvPr>
          <p:cNvSpPr/>
          <p:nvPr/>
        </p:nvSpPr>
        <p:spPr>
          <a:xfrm>
            <a:off x="6130860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7" name="Oval 336">
            <a:extLst>
              <a:ext uri="{FF2B5EF4-FFF2-40B4-BE49-F238E27FC236}">
                <a16:creationId xmlns:a16="http://schemas.microsoft.com/office/drawing/2014/main" id="{6793A658-5E11-45F1-B54C-379CB992FC16}"/>
              </a:ext>
            </a:extLst>
          </p:cNvPr>
          <p:cNvSpPr/>
          <p:nvPr/>
        </p:nvSpPr>
        <p:spPr>
          <a:xfrm>
            <a:off x="6727529" y="225077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7A58AE06-695A-4946-80A0-4CB3F217191B}"/>
              </a:ext>
            </a:extLst>
          </p:cNvPr>
          <p:cNvSpPr/>
          <p:nvPr/>
        </p:nvSpPr>
        <p:spPr>
          <a:xfrm>
            <a:off x="7320278" y="224914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9" name="Oval 338">
            <a:extLst>
              <a:ext uri="{FF2B5EF4-FFF2-40B4-BE49-F238E27FC236}">
                <a16:creationId xmlns:a16="http://schemas.microsoft.com/office/drawing/2014/main" id="{64687164-DECA-4F58-9BF5-889715C5AE25}"/>
              </a:ext>
            </a:extLst>
          </p:cNvPr>
          <p:cNvSpPr/>
          <p:nvPr/>
        </p:nvSpPr>
        <p:spPr>
          <a:xfrm>
            <a:off x="6727529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8BDC7176-FEC3-4310-8A21-1422A5B61F53}"/>
              </a:ext>
            </a:extLst>
          </p:cNvPr>
          <p:cNvSpPr/>
          <p:nvPr/>
        </p:nvSpPr>
        <p:spPr>
          <a:xfrm>
            <a:off x="7320278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303047DC-83B1-4341-B6B4-6CF099A218D0}"/>
              </a:ext>
            </a:extLst>
          </p:cNvPr>
          <p:cNvSpPr/>
          <p:nvPr/>
        </p:nvSpPr>
        <p:spPr>
          <a:xfrm>
            <a:off x="1969859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D822CF6E-18FD-459F-A7BB-CC8595570D12}"/>
              </a:ext>
            </a:extLst>
          </p:cNvPr>
          <p:cNvSpPr/>
          <p:nvPr/>
        </p:nvSpPr>
        <p:spPr>
          <a:xfrm>
            <a:off x="2562607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738A6F92-8340-4451-97D3-5BB78E0FF03D}"/>
              </a:ext>
            </a:extLst>
          </p:cNvPr>
          <p:cNvSpPr/>
          <p:nvPr/>
        </p:nvSpPr>
        <p:spPr>
          <a:xfrm>
            <a:off x="1969859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D56F7326-C8D9-479E-849F-44417427B233}"/>
              </a:ext>
            </a:extLst>
          </p:cNvPr>
          <p:cNvSpPr/>
          <p:nvPr/>
        </p:nvSpPr>
        <p:spPr>
          <a:xfrm>
            <a:off x="256260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EB4B9B14-90DA-4EC2-BDD3-5D003DFBFB9E}"/>
              </a:ext>
            </a:extLst>
          </p:cNvPr>
          <p:cNvSpPr/>
          <p:nvPr/>
        </p:nvSpPr>
        <p:spPr>
          <a:xfrm>
            <a:off x="3159277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BF41250D-787E-4990-AD7B-F855309A7C3A}"/>
              </a:ext>
            </a:extLst>
          </p:cNvPr>
          <p:cNvSpPr/>
          <p:nvPr/>
        </p:nvSpPr>
        <p:spPr>
          <a:xfrm>
            <a:off x="3752025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5E5813D6-5BAF-4019-BC63-5C9CE2CFBC41}"/>
              </a:ext>
            </a:extLst>
          </p:cNvPr>
          <p:cNvSpPr/>
          <p:nvPr/>
        </p:nvSpPr>
        <p:spPr>
          <a:xfrm>
            <a:off x="315927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8F9CAE06-A8CD-4D02-AC77-0DECA489FAFE}"/>
              </a:ext>
            </a:extLst>
          </p:cNvPr>
          <p:cNvSpPr/>
          <p:nvPr/>
        </p:nvSpPr>
        <p:spPr>
          <a:xfrm>
            <a:off x="3752025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89EF7DD0-2FD7-4408-8EAD-519A6B942655}"/>
              </a:ext>
            </a:extLst>
          </p:cNvPr>
          <p:cNvSpPr/>
          <p:nvPr/>
        </p:nvSpPr>
        <p:spPr>
          <a:xfrm>
            <a:off x="4348694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2B44535C-BA5E-4735-9AF0-00143EA6B154}"/>
              </a:ext>
            </a:extLst>
          </p:cNvPr>
          <p:cNvSpPr/>
          <p:nvPr/>
        </p:nvSpPr>
        <p:spPr>
          <a:xfrm>
            <a:off x="4941442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3C9C11DC-21E5-4B79-8EDC-EA27F0120813}"/>
              </a:ext>
            </a:extLst>
          </p:cNvPr>
          <p:cNvSpPr/>
          <p:nvPr/>
        </p:nvSpPr>
        <p:spPr>
          <a:xfrm>
            <a:off x="4348694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9D7808C5-99ED-4271-9E71-4FBDA27789C0}"/>
              </a:ext>
            </a:extLst>
          </p:cNvPr>
          <p:cNvSpPr/>
          <p:nvPr/>
        </p:nvSpPr>
        <p:spPr>
          <a:xfrm>
            <a:off x="494144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94F5041A-C603-4E25-8846-515D20D86709}"/>
              </a:ext>
            </a:extLst>
          </p:cNvPr>
          <p:cNvSpPr/>
          <p:nvPr/>
        </p:nvSpPr>
        <p:spPr>
          <a:xfrm>
            <a:off x="5538112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4A0DF585-FC1C-4BFD-A6FB-5C944E8A65D2}"/>
              </a:ext>
            </a:extLst>
          </p:cNvPr>
          <p:cNvSpPr/>
          <p:nvPr/>
        </p:nvSpPr>
        <p:spPr>
          <a:xfrm>
            <a:off x="6130860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21982629-78EF-4947-80EB-A3C4AF01E829}"/>
              </a:ext>
            </a:extLst>
          </p:cNvPr>
          <p:cNvSpPr/>
          <p:nvPr/>
        </p:nvSpPr>
        <p:spPr>
          <a:xfrm>
            <a:off x="553811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7ED3A915-6F0D-457F-B847-A3555CCD4161}"/>
              </a:ext>
            </a:extLst>
          </p:cNvPr>
          <p:cNvSpPr/>
          <p:nvPr/>
        </p:nvSpPr>
        <p:spPr>
          <a:xfrm>
            <a:off x="6130860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2A1C1A15-D200-4932-9F9E-657D1C0F2672}"/>
              </a:ext>
            </a:extLst>
          </p:cNvPr>
          <p:cNvSpPr/>
          <p:nvPr/>
        </p:nvSpPr>
        <p:spPr>
          <a:xfrm>
            <a:off x="6727529" y="344276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18CD6E53-B5B0-49AF-AB99-578513078DDB}"/>
              </a:ext>
            </a:extLst>
          </p:cNvPr>
          <p:cNvSpPr/>
          <p:nvPr/>
        </p:nvSpPr>
        <p:spPr>
          <a:xfrm>
            <a:off x="7320278" y="344113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8CB4A6C6-D81E-4CAB-B589-89997EC83FA8}"/>
              </a:ext>
            </a:extLst>
          </p:cNvPr>
          <p:cNvSpPr/>
          <p:nvPr/>
        </p:nvSpPr>
        <p:spPr>
          <a:xfrm>
            <a:off x="6727529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66D6EAE6-340D-4F99-A8D7-560B05A7E4AF}"/>
              </a:ext>
            </a:extLst>
          </p:cNvPr>
          <p:cNvSpPr/>
          <p:nvPr/>
        </p:nvSpPr>
        <p:spPr>
          <a:xfrm>
            <a:off x="7320278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41F4D8AC-C894-40E6-A331-77AB364CD575}"/>
              </a:ext>
            </a:extLst>
          </p:cNvPr>
          <p:cNvSpPr/>
          <p:nvPr/>
        </p:nvSpPr>
        <p:spPr>
          <a:xfrm>
            <a:off x="1969859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7227E57F-B72A-4727-942E-898772D2F7F8}"/>
              </a:ext>
            </a:extLst>
          </p:cNvPr>
          <p:cNvSpPr/>
          <p:nvPr/>
        </p:nvSpPr>
        <p:spPr>
          <a:xfrm>
            <a:off x="2562607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C4EC5081-4153-435D-9D8F-85ABB0FB0013}"/>
              </a:ext>
            </a:extLst>
          </p:cNvPr>
          <p:cNvSpPr/>
          <p:nvPr/>
        </p:nvSpPr>
        <p:spPr>
          <a:xfrm>
            <a:off x="1969859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475F4672-C775-4810-92D8-D8F3C9811C2A}"/>
              </a:ext>
            </a:extLst>
          </p:cNvPr>
          <p:cNvSpPr/>
          <p:nvPr/>
        </p:nvSpPr>
        <p:spPr>
          <a:xfrm>
            <a:off x="256260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0966E227-6C04-4598-9D51-E02F996B2192}"/>
              </a:ext>
            </a:extLst>
          </p:cNvPr>
          <p:cNvSpPr/>
          <p:nvPr/>
        </p:nvSpPr>
        <p:spPr>
          <a:xfrm>
            <a:off x="3159277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169F33E5-1BE9-4683-A192-74652768FDBF}"/>
              </a:ext>
            </a:extLst>
          </p:cNvPr>
          <p:cNvSpPr/>
          <p:nvPr/>
        </p:nvSpPr>
        <p:spPr>
          <a:xfrm>
            <a:off x="3752025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E3DED2B9-1663-4A41-A38D-00E9C5D1716D}"/>
              </a:ext>
            </a:extLst>
          </p:cNvPr>
          <p:cNvSpPr/>
          <p:nvPr/>
        </p:nvSpPr>
        <p:spPr>
          <a:xfrm>
            <a:off x="315927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CB74FCF6-3816-4B87-9D67-3867A600A4B9}"/>
              </a:ext>
            </a:extLst>
          </p:cNvPr>
          <p:cNvSpPr/>
          <p:nvPr/>
        </p:nvSpPr>
        <p:spPr>
          <a:xfrm>
            <a:off x="3752025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9" name="Oval 368">
            <a:extLst>
              <a:ext uri="{FF2B5EF4-FFF2-40B4-BE49-F238E27FC236}">
                <a16:creationId xmlns:a16="http://schemas.microsoft.com/office/drawing/2014/main" id="{AB137942-A46E-440C-B4D8-25D54FA62F0C}"/>
              </a:ext>
            </a:extLst>
          </p:cNvPr>
          <p:cNvSpPr/>
          <p:nvPr/>
        </p:nvSpPr>
        <p:spPr>
          <a:xfrm>
            <a:off x="4348694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E02CE17C-8F51-4F21-B1D2-F4317BAA45F4}"/>
              </a:ext>
            </a:extLst>
          </p:cNvPr>
          <p:cNvSpPr/>
          <p:nvPr/>
        </p:nvSpPr>
        <p:spPr>
          <a:xfrm>
            <a:off x="4941442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F42DC108-AEDE-40E4-9107-2FEEF60A4FA1}"/>
              </a:ext>
            </a:extLst>
          </p:cNvPr>
          <p:cNvSpPr/>
          <p:nvPr/>
        </p:nvSpPr>
        <p:spPr>
          <a:xfrm>
            <a:off x="4348694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3ADEF180-C7EB-4814-9BEA-5DD705C1B631}"/>
              </a:ext>
            </a:extLst>
          </p:cNvPr>
          <p:cNvSpPr/>
          <p:nvPr/>
        </p:nvSpPr>
        <p:spPr>
          <a:xfrm>
            <a:off x="494144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6645DAB6-8E0B-4424-A680-A470BD4B7532}"/>
              </a:ext>
            </a:extLst>
          </p:cNvPr>
          <p:cNvSpPr/>
          <p:nvPr/>
        </p:nvSpPr>
        <p:spPr>
          <a:xfrm>
            <a:off x="5538112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0041C0D3-AD76-4CED-A8F3-19DEEA87F5D2}"/>
              </a:ext>
            </a:extLst>
          </p:cNvPr>
          <p:cNvSpPr/>
          <p:nvPr/>
        </p:nvSpPr>
        <p:spPr>
          <a:xfrm>
            <a:off x="6130860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5" name="Oval 374">
            <a:extLst>
              <a:ext uri="{FF2B5EF4-FFF2-40B4-BE49-F238E27FC236}">
                <a16:creationId xmlns:a16="http://schemas.microsoft.com/office/drawing/2014/main" id="{96FB7409-8961-4256-8CFA-403E48E693B2}"/>
              </a:ext>
            </a:extLst>
          </p:cNvPr>
          <p:cNvSpPr/>
          <p:nvPr/>
        </p:nvSpPr>
        <p:spPr>
          <a:xfrm>
            <a:off x="553811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A08ED7A-E9D3-4AE6-A5A5-45BE4F0321AF}"/>
              </a:ext>
            </a:extLst>
          </p:cNvPr>
          <p:cNvSpPr/>
          <p:nvPr/>
        </p:nvSpPr>
        <p:spPr>
          <a:xfrm>
            <a:off x="6130860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9FD9D6CA-BDC0-4668-946B-885F88A06816}"/>
              </a:ext>
            </a:extLst>
          </p:cNvPr>
          <p:cNvSpPr/>
          <p:nvPr/>
        </p:nvSpPr>
        <p:spPr>
          <a:xfrm>
            <a:off x="6727529" y="463475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A134ABD8-2CA3-4DBB-93BC-3155C189494E}"/>
              </a:ext>
            </a:extLst>
          </p:cNvPr>
          <p:cNvSpPr/>
          <p:nvPr/>
        </p:nvSpPr>
        <p:spPr>
          <a:xfrm>
            <a:off x="7320278" y="463312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6257AEDA-1C9E-4E9A-906B-082EEEE1EA58}"/>
              </a:ext>
            </a:extLst>
          </p:cNvPr>
          <p:cNvSpPr/>
          <p:nvPr/>
        </p:nvSpPr>
        <p:spPr>
          <a:xfrm>
            <a:off x="6727529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36AD0BD1-E45E-4EB2-8D54-2C914FEA1653}"/>
              </a:ext>
            </a:extLst>
          </p:cNvPr>
          <p:cNvSpPr/>
          <p:nvPr/>
        </p:nvSpPr>
        <p:spPr>
          <a:xfrm>
            <a:off x="7320278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D258A76F-92A6-4DD8-9AE8-3C30DAB3EC2F}"/>
              </a:ext>
            </a:extLst>
          </p:cNvPr>
          <p:cNvSpPr/>
          <p:nvPr/>
        </p:nvSpPr>
        <p:spPr>
          <a:xfrm>
            <a:off x="1969859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ED49AD48-7448-43C5-A0EB-9B95C3BDBBEF}"/>
              </a:ext>
            </a:extLst>
          </p:cNvPr>
          <p:cNvSpPr/>
          <p:nvPr/>
        </p:nvSpPr>
        <p:spPr>
          <a:xfrm>
            <a:off x="2562607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DD950A67-B303-4BF0-8DC0-E13B6039C656}"/>
              </a:ext>
            </a:extLst>
          </p:cNvPr>
          <p:cNvSpPr/>
          <p:nvPr/>
        </p:nvSpPr>
        <p:spPr>
          <a:xfrm>
            <a:off x="1969859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CD5F00ED-11CE-4FEF-A020-4B63E071E8FB}"/>
              </a:ext>
            </a:extLst>
          </p:cNvPr>
          <p:cNvSpPr/>
          <p:nvPr/>
        </p:nvSpPr>
        <p:spPr>
          <a:xfrm>
            <a:off x="256260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B6636235-A4AC-4E9C-8346-0A6DCCEBF55B}"/>
              </a:ext>
            </a:extLst>
          </p:cNvPr>
          <p:cNvSpPr/>
          <p:nvPr/>
        </p:nvSpPr>
        <p:spPr>
          <a:xfrm>
            <a:off x="3159277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D4004751-3782-4F70-B229-060FA0F892E2}"/>
              </a:ext>
            </a:extLst>
          </p:cNvPr>
          <p:cNvSpPr/>
          <p:nvPr/>
        </p:nvSpPr>
        <p:spPr>
          <a:xfrm>
            <a:off x="3752025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57E8633A-7FFF-41E6-A79C-0456CE76B342}"/>
              </a:ext>
            </a:extLst>
          </p:cNvPr>
          <p:cNvSpPr/>
          <p:nvPr/>
        </p:nvSpPr>
        <p:spPr>
          <a:xfrm>
            <a:off x="315927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C9A6EE9D-2E33-4360-99AB-FB9308AB4567}"/>
              </a:ext>
            </a:extLst>
          </p:cNvPr>
          <p:cNvSpPr/>
          <p:nvPr/>
        </p:nvSpPr>
        <p:spPr>
          <a:xfrm>
            <a:off x="3752025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B96EC80E-2EE8-4748-9311-5BBB8F97BFA4}"/>
              </a:ext>
            </a:extLst>
          </p:cNvPr>
          <p:cNvSpPr/>
          <p:nvPr/>
        </p:nvSpPr>
        <p:spPr>
          <a:xfrm>
            <a:off x="4348694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C05F6361-B822-4561-9318-7E8186E1BDA8}"/>
              </a:ext>
            </a:extLst>
          </p:cNvPr>
          <p:cNvSpPr/>
          <p:nvPr/>
        </p:nvSpPr>
        <p:spPr>
          <a:xfrm>
            <a:off x="4941442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263E2E6B-6EFE-40CD-9EC3-871984E20317}"/>
              </a:ext>
            </a:extLst>
          </p:cNvPr>
          <p:cNvSpPr/>
          <p:nvPr/>
        </p:nvSpPr>
        <p:spPr>
          <a:xfrm>
            <a:off x="4348694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17877F29-8912-4CEC-9C68-9139A9D740AF}"/>
              </a:ext>
            </a:extLst>
          </p:cNvPr>
          <p:cNvSpPr/>
          <p:nvPr/>
        </p:nvSpPr>
        <p:spPr>
          <a:xfrm>
            <a:off x="494144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E5245728-C98F-43E4-B3E9-B8D6317F73B3}"/>
              </a:ext>
            </a:extLst>
          </p:cNvPr>
          <p:cNvSpPr/>
          <p:nvPr/>
        </p:nvSpPr>
        <p:spPr>
          <a:xfrm>
            <a:off x="5538112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716F1966-3AA1-4682-8F1F-AC033D50D8B5}"/>
              </a:ext>
            </a:extLst>
          </p:cNvPr>
          <p:cNvSpPr/>
          <p:nvPr/>
        </p:nvSpPr>
        <p:spPr>
          <a:xfrm>
            <a:off x="6130860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40AF0A98-5768-461A-934B-0AD21E314114}"/>
              </a:ext>
            </a:extLst>
          </p:cNvPr>
          <p:cNvSpPr/>
          <p:nvPr/>
        </p:nvSpPr>
        <p:spPr>
          <a:xfrm>
            <a:off x="553811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9BBBF750-4960-4D0F-8459-1494115C7DA0}"/>
              </a:ext>
            </a:extLst>
          </p:cNvPr>
          <p:cNvSpPr/>
          <p:nvPr/>
        </p:nvSpPr>
        <p:spPr>
          <a:xfrm>
            <a:off x="6130860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3F2054D2-E50F-4CC0-B9E0-461919889731}"/>
              </a:ext>
            </a:extLst>
          </p:cNvPr>
          <p:cNvSpPr/>
          <p:nvPr/>
        </p:nvSpPr>
        <p:spPr>
          <a:xfrm>
            <a:off x="6727529" y="582674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2EF7C3F5-6295-4DB3-895C-FA1D9CA9AA32}"/>
              </a:ext>
            </a:extLst>
          </p:cNvPr>
          <p:cNvSpPr/>
          <p:nvPr/>
        </p:nvSpPr>
        <p:spPr>
          <a:xfrm>
            <a:off x="7320278" y="582511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7E85B868-9CB7-4D2B-B53F-4E56C4E07A4D}"/>
              </a:ext>
            </a:extLst>
          </p:cNvPr>
          <p:cNvSpPr/>
          <p:nvPr/>
        </p:nvSpPr>
        <p:spPr>
          <a:xfrm>
            <a:off x="6727529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F2C4198-9BCD-4E53-8EC4-2D458B72FB3D}"/>
              </a:ext>
            </a:extLst>
          </p:cNvPr>
          <p:cNvSpPr/>
          <p:nvPr/>
        </p:nvSpPr>
        <p:spPr>
          <a:xfrm>
            <a:off x="7320278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E9CD6FE5-0E4D-4872-8C92-9B0F20A171DC}"/>
              </a:ext>
            </a:extLst>
          </p:cNvPr>
          <p:cNvCxnSpPr>
            <a:cxnSpLocks/>
          </p:cNvCxnSpPr>
          <p:nvPr/>
        </p:nvCxnSpPr>
        <p:spPr>
          <a:xfrm flipV="1">
            <a:off x="1991137" y="1726757"/>
            <a:ext cx="6667079" cy="4120569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923BD73C-4CEB-4B36-B6DA-DA00BDEFCB89}"/>
              </a:ext>
            </a:extLst>
          </p:cNvPr>
          <p:cNvCxnSpPr>
            <a:cxnSpLocks/>
          </p:cNvCxnSpPr>
          <p:nvPr/>
        </p:nvCxnSpPr>
        <p:spPr>
          <a:xfrm>
            <a:off x="7780479" y="2268772"/>
            <a:ext cx="1101100" cy="43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E8B93FA3-0FBC-4EB4-B73D-1E0F8580D8EF}"/>
              </a:ext>
            </a:extLst>
          </p:cNvPr>
          <p:cNvCxnSpPr/>
          <p:nvPr/>
        </p:nvCxnSpPr>
        <p:spPr>
          <a:xfrm flipV="1">
            <a:off x="7780479" y="1359450"/>
            <a:ext cx="0" cy="90932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04AEC32D-EE99-4F58-95E2-203EDAA308C5}"/>
              </a:ext>
            </a:extLst>
          </p:cNvPr>
          <p:cNvSpPr/>
          <p:nvPr/>
        </p:nvSpPr>
        <p:spPr>
          <a:xfrm>
            <a:off x="3180555" y="2867350"/>
            <a:ext cx="595730" cy="595996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8EA923A8-09DD-4445-9F01-9A88147B09C1}"/>
              </a:ext>
            </a:extLst>
          </p:cNvPr>
          <p:cNvSpPr txBox="1"/>
          <p:nvPr/>
        </p:nvSpPr>
        <p:spPr>
          <a:xfrm>
            <a:off x="8849176" y="2038889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x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92DDEC1-892B-4BFD-B83B-6B3650239946}"/>
              </a:ext>
            </a:extLst>
          </p:cNvPr>
          <p:cNvSpPr txBox="1"/>
          <p:nvPr/>
        </p:nvSpPr>
        <p:spPr>
          <a:xfrm>
            <a:off x="7780479" y="1148762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/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/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blipFill>
                <a:blip r:embed="rId4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/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6" name="Arc 215">
            <a:extLst>
              <a:ext uri="{FF2B5EF4-FFF2-40B4-BE49-F238E27FC236}">
                <a16:creationId xmlns:a16="http://schemas.microsoft.com/office/drawing/2014/main" id="{6EDE717B-929B-4DD8-B275-A05F06245D1E}"/>
              </a:ext>
            </a:extLst>
          </p:cNvPr>
          <p:cNvSpPr/>
          <p:nvPr/>
        </p:nvSpPr>
        <p:spPr>
          <a:xfrm rot="1798477">
            <a:off x="8010265" y="2072628"/>
            <a:ext cx="190309" cy="206370"/>
          </a:xfrm>
          <a:prstGeom prst="arc">
            <a:avLst>
              <a:gd name="adj1" fmla="val 14544534"/>
              <a:gd name="adj2" fmla="val 260220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/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TextBox 95">
            <a:extLst>
              <a:ext uri="{FF2B5EF4-FFF2-40B4-BE49-F238E27FC236}">
                <a16:creationId xmlns:a16="http://schemas.microsoft.com/office/drawing/2014/main" id="{D74CE2EE-C56A-46D8-96BA-28AFD9E50013}"/>
              </a:ext>
            </a:extLst>
          </p:cNvPr>
          <p:cNvSpPr txBox="1"/>
          <p:nvPr/>
        </p:nvSpPr>
        <p:spPr>
          <a:xfrm>
            <a:off x="284529" y="1207892"/>
            <a:ext cx="110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 = 1</a:t>
            </a:r>
          </a:p>
          <a:p>
            <a:pPr algn="ctr"/>
            <a:r>
              <a:rPr lang="en-GB" sz="2400" dirty="0"/>
              <a:t>D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5DAAE-4DA1-421E-9F84-4C1581F4A9A6}"/>
                  </a:ext>
                </a:extLst>
              </p:cNvPr>
              <p:cNvSpPr txBox="1"/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physical space (d dimensional)</a:t>
                </a:r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perp. space</a:t>
                </a:r>
              </a:p>
              <a:p>
                <a:r>
                  <a:rPr lang="en-GB" sz="2000" dirty="0"/>
                  <a:t>(D –d dimensional)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F5DAAE-4DA1-421E-9F84-4C1581F4A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blipFill>
                <a:blip r:embed="rId7"/>
                <a:stretch>
                  <a:fillRect l="-2989" t="-1487" r="-3533" b="-5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8766BE4-361F-4AE5-A983-4F1D87A061A6}"/>
              </a:ext>
            </a:extLst>
          </p:cNvPr>
          <p:cNvCxnSpPr>
            <a:cxnSpLocks/>
          </p:cNvCxnSpPr>
          <p:nvPr/>
        </p:nvCxnSpPr>
        <p:spPr>
          <a:xfrm flipH="1" flipV="1">
            <a:off x="838200" y="3979108"/>
            <a:ext cx="1362787" cy="221337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19A8367-CA3A-416E-A70C-ECB7C1A8EE98}"/>
              </a:ext>
            </a:extLst>
          </p:cNvPr>
          <p:cNvCxnSpPr/>
          <p:nvPr/>
        </p:nvCxnSpPr>
        <p:spPr>
          <a:xfrm>
            <a:off x="2966956" y="311819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76B7A4F-D107-4736-B08E-DBB6A5071B32}"/>
                  </a:ext>
                </a:extLst>
              </p:cNvPr>
              <p:cNvSpPr txBox="1"/>
              <p:nvPr/>
            </p:nvSpPr>
            <p:spPr>
              <a:xfrm>
                <a:off x="2654541" y="2861465"/>
                <a:ext cx="40890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176B7A4F-D107-4736-B08E-DBB6A5071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541" y="2861465"/>
                <a:ext cx="408906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AE86ABAE-0B00-4C25-9511-DF795BE898D8}"/>
                  </a:ext>
                </a:extLst>
              </p:cNvPr>
              <p:cNvSpPr txBox="1"/>
              <p:nvPr/>
            </p:nvSpPr>
            <p:spPr>
              <a:xfrm>
                <a:off x="9204485" y="4399548"/>
                <a:ext cx="298751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atomic surface</a:t>
                </a:r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AE86ABAE-0B00-4C25-9511-DF795BE898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5" y="4399548"/>
                <a:ext cx="2987515" cy="400110"/>
              </a:xfrm>
              <a:prstGeom prst="rect">
                <a:avLst/>
              </a:prstGeom>
              <a:blipFill>
                <a:blip r:embed="rId9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644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Description: Example</a:t>
            </a:r>
          </a:p>
        </p:txBody>
      </p: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28535962-F32B-432A-9B00-D7849DB66FAB}"/>
              </a:ext>
            </a:extLst>
          </p:cNvPr>
          <p:cNvCxnSpPr/>
          <p:nvPr/>
        </p:nvCxnSpPr>
        <p:spPr>
          <a:xfrm>
            <a:off x="1777538" y="192620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4536764B-F239-4472-8BCE-36FF860B0DA8}"/>
              </a:ext>
            </a:extLst>
          </p:cNvPr>
          <p:cNvCxnSpPr/>
          <p:nvPr/>
        </p:nvCxnSpPr>
        <p:spPr>
          <a:xfrm>
            <a:off x="2372247" y="192620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9C21C0E5-04EE-4EF4-90DF-7E4F30460F20}"/>
              </a:ext>
            </a:extLst>
          </p:cNvPr>
          <p:cNvCxnSpPr/>
          <p:nvPr/>
        </p:nvCxnSpPr>
        <p:spPr>
          <a:xfrm>
            <a:off x="1777538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3563E62C-55E7-4731-8E91-A77F67855697}"/>
              </a:ext>
            </a:extLst>
          </p:cNvPr>
          <p:cNvCxnSpPr/>
          <p:nvPr/>
        </p:nvCxnSpPr>
        <p:spPr>
          <a:xfrm>
            <a:off x="2372247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8244F8AF-D8BB-4955-B78A-945857198F07}"/>
              </a:ext>
            </a:extLst>
          </p:cNvPr>
          <p:cNvCxnSpPr/>
          <p:nvPr/>
        </p:nvCxnSpPr>
        <p:spPr>
          <a:xfrm>
            <a:off x="2966956" y="192620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6FD1DCE7-2D7E-4E95-8063-B04A991427A8}"/>
              </a:ext>
            </a:extLst>
          </p:cNvPr>
          <p:cNvCxnSpPr/>
          <p:nvPr/>
        </p:nvCxnSpPr>
        <p:spPr>
          <a:xfrm>
            <a:off x="3561664" y="192620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8C2FBA57-8660-4BB0-9CEC-BC480D79DF3B}"/>
              </a:ext>
            </a:extLst>
          </p:cNvPr>
          <p:cNvCxnSpPr/>
          <p:nvPr/>
        </p:nvCxnSpPr>
        <p:spPr>
          <a:xfrm>
            <a:off x="2966956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B044600C-169A-4119-90C4-AB4C1971936A}"/>
              </a:ext>
            </a:extLst>
          </p:cNvPr>
          <p:cNvCxnSpPr/>
          <p:nvPr/>
        </p:nvCxnSpPr>
        <p:spPr>
          <a:xfrm>
            <a:off x="3561664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E1C7261A-1CC2-43A4-B417-B6E66D462A3C}"/>
              </a:ext>
            </a:extLst>
          </p:cNvPr>
          <p:cNvCxnSpPr/>
          <p:nvPr/>
        </p:nvCxnSpPr>
        <p:spPr>
          <a:xfrm>
            <a:off x="4156373" y="192620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818DF361-0F05-462F-A83E-AA42D347D394}"/>
              </a:ext>
            </a:extLst>
          </p:cNvPr>
          <p:cNvCxnSpPr/>
          <p:nvPr/>
        </p:nvCxnSpPr>
        <p:spPr>
          <a:xfrm>
            <a:off x="4751082" y="192620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50F8B48D-13D3-4CFE-BEDE-6FE56CDC040B}"/>
              </a:ext>
            </a:extLst>
          </p:cNvPr>
          <p:cNvCxnSpPr/>
          <p:nvPr/>
        </p:nvCxnSpPr>
        <p:spPr>
          <a:xfrm>
            <a:off x="4156373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20E36054-C4BA-4709-B866-CC4A1A5CBEC6}"/>
              </a:ext>
            </a:extLst>
          </p:cNvPr>
          <p:cNvCxnSpPr/>
          <p:nvPr/>
        </p:nvCxnSpPr>
        <p:spPr>
          <a:xfrm>
            <a:off x="4751082" y="252219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B988EE26-DE00-45E1-93E6-508D6D3964E4}"/>
              </a:ext>
            </a:extLst>
          </p:cNvPr>
          <p:cNvCxnSpPr/>
          <p:nvPr/>
        </p:nvCxnSpPr>
        <p:spPr>
          <a:xfrm>
            <a:off x="5345791" y="192620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C61C0AD8-B811-4445-A3F3-D182A452CE52}"/>
              </a:ext>
            </a:extLst>
          </p:cNvPr>
          <p:cNvCxnSpPr/>
          <p:nvPr/>
        </p:nvCxnSpPr>
        <p:spPr>
          <a:xfrm>
            <a:off x="5940500" y="192620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Straight Connector 254">
            <a:extLst>
              <a:ext uri="{FF2B5EF4-FFF2-40B4-BE49-F238E27FC236}">
                <a16:creationId xmlns:a16="http://schemas.microsoft.com/office/drawing/2014/main" id="{ED545E49-F9DC-4493-9A8F-057EA5F55D14}"/>
              </a:ext>
            </a:extLst>
          </p:cNvPr>
          <p:cNvCxnSpPr/>
          <p:nvPr/>
        </p:nvCxnSpPr>
        <p:spPr>
          <a:xfrm>
            <a:off x="5345791" y="252219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F69ECBF6-661F-4137-BD53-C0AC23B11787}"/>
              </a:ext>
            </a:extLst>
          </p:cNvPr>
          <p:cNvCxnSpPr/>
          <p:nvPr/>
        </p:nvCxnSpPr>
        <p:spPr>
          <a:xfrm>
            <a:off x="5940500" y="252219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Straight Connector 256">
            <a:extLst>
              <a:ext uri="{FF2B5EF4-FFF2-40B4-BE49-F238E27FC236}">
                <a16:creationId xmlns:a16="http://schemas.microsoft.com/office/drawing/2014/main" id="{2E31CADA-68CD-401C-B117-F80C0E68C370}"/>
              </a:ext>
            </a:extLst>
          </p:cNvPr>
          <p:cNvCxnSpPr/>
          <p:nvPr/>
        </p:nvCxnSpPr>
        <p:spPr>
          <a:xfrm>
            <a:off x="6535208" y="192620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7F88F070-6FE0-44B3-9C1B-66B39FE3C0B3}"/>
              </a:ext>
            </a:extLst>
          </p:cNvPr>
          <p:cNvCxnSpPr/>
          <p:nvPr/>
        </p:nvCxnSpPr>
        <p:spPr>
          <a:xfrm>
            <a:off x="7129917" y="192620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E75F9CE2-3F6E-4A3A-A649-859CC7A2ECA3}"/>
              </a:ext>
            </a:extLst>
          </p:cNvPr>
          <p:cNvCxnSpPr/>
          <p:nvPr/>
        </p:nvCxnSpPr>
        <p:spPr>
          <a:xfrm>
            <a:off x="6535208" y="252219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33C95F33-D734-4DC3-93B3-068FF12136C5}"/>
              </a:ext>
            </a:extLst>
          </p:cNvPr>
          <p:cNvCxnSpPr/>
          <p:nvPr/>
        </p:nvCxnSpPr>
        <p:spPr>
          <a:xfrm>
            <a:off x="7129917" y="252219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64AE3E40-B549-4158-AF58-EE463B83FE6B}"/>
              </a:ext>
            </a:extLst>
          </p:cNvPr>
          <p:cNvCxnSpPr/>
          <p:nvPr/>
        </p:nvCxnSpPr>
        <p:spPr>
          <a:xfrm>
            <a:off x="1777538" y="311819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3D1CC0B1-37ED-443E-B74C-A5F4EABDA0A1}"/>
              </a:ext>
            </a:extLst>
          </p:cNvPr>
          <p:cNvCxnSpPr/>
          <p:nvPr/>
        </p:nvCxnSpPr>
        <p:spPr>
          <a:xfrm>
            <a:off x="2372247" y="311819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Straight Connector 262">
            <a:extLst>
              <a:ext uri="{FF2B5EF4-FFF2-40B4-BE49-F238E27FC236}">
                <a16:creationId xmlns:a16="http://schemas.microsoft.com/office/drawing/2014/main" id="{0ECD9826-217D-48F0-A723-DE5C44F90BCD}"/>
              </a:ext>
            </a:extLst>
          </p:cNvPr>
          <p:cNvCxnSpPr/>
          <p:nvPr/>
        </p:nvCxnSpPr>
        <p:spPr>
          <a:xfrm>
            <a:off x="1777538" y="371418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4509D7DB-31E7-4380-947F-BE5B4C94594B}"/>
              </a:ext>
            </a:extLst>
          </p:cNvPr>
          <p:cNvCxnSpPr/>
          <p:nvPr/>
        </p:nvCxnSpPr>
        <p:spPr>
          <a:xfrm>
            <a:off x="2372247" y="371418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1EC020C2-98AB-43F4-BBEE-C2CBC5ADD8A2}"/>
              </a:ext>
            </a:extLst>
          </p:cNvPr>
          <p:cNvCxnSpPr/>
          <p:nvPr/>
        </p:nvCxnSpPr>
        <p:spPr>
          <a:xfrm>
            <a:off x="2966956" y="311819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945E3E20-A8A7-4EEB-AD09-41D8BAA9AAD1}"/>
              </a:ext>
            </a:extLst>
          </p:cNvPr>
          <p:cNvCxnSpPr/>
          <p:nvPr/>
        </p:nvCxnSpPr>
        <p:spPr>
          <a:xfrm>
            <a:off x="3561664" y="311819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8F1AFB38-FF52-438A-90CD-4DDC257F84FB}"/>
              </a:ext>
            </a:extLst>
          </p:cNvPr>
          <p:cNvCxnSpPr/>
          <p:nvPr/>
        </p:nvCxnSpPr>
        <p:spPr>
          <a:xfrm>
            <a:off x="2966956" y="371418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1FD56FCD-F017-4A81-B1E0-920DB9DFE5EC}"/>
              </a:ext>
            </a:extLst>
          </p:cNvPr>
          <p:cNvCxnSpPr/>
          <p:nvPr/>
        </p:nvCxnSpPr>
        <p:spPr>
          <a:xfrm>
            <a:off x="3561664" y="371418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Straight Connector 268">
            <a:extLst>
              <a:ext uri="{FF2B5EF4-FFF2-40B4-BE49-F238E27FC236}">
                <a16:creationId xmlns:a16="http://schemas.microsoft.com/office/drawing/2014/main" id="{7D23B0D2-4124-4951-ADE9-36BEB31FE893}"/>
              </a:ext>
            </a:extLst>
          </p:cNvPr>
          <p:cNvCxnSpPr/>
          <p:nvPr/>
        </p:nvCxnSpPr>
        <p:spPr>
          <a:xfrm>
            <a:off x="4156373" y="311819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BB6CB914-005D-4397-A0DA-4C983AF8F818}"/>
              </a:ext>
            </a:extLst>
          </p:cNvPr>
          <p:cNvCxnSpPr/>
          <p:nvPr/>
        </p:nvCxnSpPr>
        <p:spPr>
          <a:xfrm>
            <a:off x="4751082" y="311819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9D785669-C17F-42D4-9805-A9FED498EC8A}"/>
              </a:ext>
            </a:extLst>
          </p:cNvPr>
          <p:cNvCxnSpPr/>
          <p:nvPr/>
        </p:nvCxnSpPr>
        <p:spPr>
          <a:xfrm>
            <a:off x="4156373" y="371418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8E0C5A4B-9667-468B-9CA0-7194BDB279D8}"/>
              </a:ext>
            </a:extLst>
          </p:cNvPr>
          <p:cNvCxnSpPr/>
          <p:nvPr/>
        </p:nvCxnSpPr>
        <p:spPr>
          <a:xfrm>
            <a:off x="4751082" y="371418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96635345-D706-4762-872D-1EC30DD85A6B}"/>
              </a:ext>
            </a:extLst>
          </p:cNvPr>
          <p:cNvCxnSpPr/>
          <p:nvPr/>
        </p:nvCxnSpPr>
        <p:spPr>
          <a:xfrm>
            <a:off x="5345791" y="311819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7A8D77A0-7F89-4B46-B75D-ABECB96EB823}"/>
              </a:ext>
            </a:extLst>
          </p:cNvPr>
          <p:cNvCxnSpPr/>
          <p:nvPr/>
        </p:nvCxnSpPr>
        <p:spPr>
          <a:xfrm>
            <a:off x="5940500" y="311819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B55CE4EB-F427-4B99-AACE-CD36A1D03A63}"/>
              </a:ext>
            </a:extLst>
          </p:cNvPr>
          <p:cNvCxnSpPr/>
          <p:nvPr/>
        </p:nvCxnSpPr>
        <p:spPr>
          <a:xfrm>
            <a:off x="5345791" y="371418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C35526F2-65EA-491B-8081-90C2B4363479}"/>
              </a:ext>
            </a:extLst>
          </p:cNvPr>
          <p:cNvCxnSpPr/>
          <p:nvPr/>
        </p:nvCxnSpPr>
        <p:spPr>
          <a:xfrm>
            <a:off x="5940500" y="371418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Connector 276">
            <a:extLst>
              <a:ext uri="{FF2B5EF4-FFF2-40B4-BE49-F238E27FC236}">
                <a16:creationId xmlns:a16="http://schemas.microsoft.com/office/drawing/2014/main" id="{E3A81E71-7412-454F-91A9-65273BC3C109}"/>
              </a:ext>
            </a:extLst>
          </p:cNvPr>
          <p:cNvCxnSpPr/>
          <p:nvPr/>
        </p:nvCxnSpPr>
        <p:spPr>
          <a:xfrm>
            <a:off x="6535208" y="311819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:a16="http://schemas.microsoft.com/office/drawing/2014/main" id="{68B508FD-6303-49E4-9FD4-7FDBDB6D3522}"/>
              </a:ext>
            </a:extLst>
          </p:cNvPr>
          <p:cNvCxnSpPr/>
          <p:nvPr/>
        </p:nvCxnSpPr>
        <p:spPr>
          <a:xfrm>
            <a:off x="7129917" y="311819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:a16="http://schemas.microsoft.com/office/drawing/2014/main" id="{7BFF828F-5025-478D-B4AD-8CD24E5CC7FC}"/>
              </a:ext>
            </a:extLst>
          </p:cNvPr>
          <p:cNvCxnSpPr/>
          <p:nvPr/>
        </p:nvCxnSpPr>
        <p:spPr>
          <a:xfrm>
            <a:off x="6535208" y="371418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B79B660D-78D3-421C-98BE-2D3E535B984B}"/>
              </a:ext>
            </a:extLst>
          </p:cNvPr>
          <p:cNvCxnSpPr/>
          <p:nvPr/>
        </p:nvCxnSpPr>
        <p:spPr>
          <a:xfrm>
            <a:off x="7129917" y="371418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07DD7EE5-DCA1-4EF9-8B5C-CEFDA3C1558B}"/>
              </a:ext>
            </a:extLst>
          </p:cNvPr>
          <p:cNvCxnSpPr/>
          <p:nvPr/>
        </p:nvCxnSpPr>
        <p:spPr>
          <a:xfrm>
            <a:off x="1777538" y="431018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55ED514B-95F9-43B2-9548-F6877D25CE4F}"/>
              </a:ext>
            </a:extLst>
          </p:cNvPr>
          <p:cNvCxnSpPr/>
          <p:nvPr/>
        </p:nvCxnSpPr>
        <p:spPr>
          <a:xfrm>
            <a:off x="2372247" y="4310181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DAD5D8FA-129C-4FE1-9FE2-A63B942F9507}"/>
              </a:ext>
            </a:extLst>
          </p:cNvPr>
          <p:cNvCxnSpPr/>
          <p:nvPr/>
        </p:nvCxnSpPr>
        <p:spPr>
          <a:xfrm>
            <a:off x="1777538" y="490617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34E52976-E979-4096-AC4A-D7681A0570C3}"/>
              </a:ext>
            </a:extLst>
          </p:cNvPr>
          <p:cNvCxnSpPr/>
          <p:nvPr/>
        </p:nvCxnSpPr>
        <p:spPr>
          <a:xfrm>
            <a:off x="2372247" y="490617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8231E3BF-C7D1-4F3E-B5AB-71B2E380BA69}"/>
              </a:ext>
            </a:extLst>
          </p:cNvPr>
          <p:cNvCxnSpPr/>
          <p:nvPr/>
        </p:nvCxnSpPr>
        <p:spPr>
          <a:xfrm>
            <a:off x="2966956" y="431018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F7E3E469-A6EB-413B-8402-B1CAE04B3828}"/>
              </a:ext>
            </a:extLst>
          </p:cNvPr>
          <p:cNvCxnSpPr/>
          <p:nvPr/>
        </p:nvCxnSpPr>
        <p:spPr>
          <a:xfrm>
            <a:off x="3561664" y="431018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6059B91A-8FC4-4B35-8776-684D22EE0F15}"/>
              </a:ext>
            </a:extLst>
          </p:cNvPr>
          <p:cNvCxnSpPr/>
          <p:nvPr/>
        </p:nvCxnSpPr>
        <p:spPr>
          <a:xfrm>
            <a:off x="2966956" y="4906179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BE2865A4-6319-46E9-8A6B-BACB8BF0D1B1}"/>
              </a:ext>
            </a:extLst>
          </p:cNvPr>
          <p:cNvCxnSpPr/>
          <p:nvPr/>
        </p:nvCxnSpPr>
        <p:spPr>
          <a:xfrm>
            <a:off x="3561664" y="490617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AA39DCF1-214A-4E6E-B7DE-50744EE3F3E3}"/>
              </a:ext>
            </a:extLst>
          </p:cNvPr>
          <p:cNvCxnSpPr/>
          <p:nvPr/>
        </p:nvCxnSpPr>
        <p:spPr>
          <a:xfrm>
            <a:off x="4156373" y="431018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99A1E20-0108-4D45-9D63-40DA5E465B09}"/>
              </a:ext>
            </a:extLst>
          </p:cNvPr>
          <p:cNvCxnSpPr/>
          <p:nvPr/>
        </p:nvCxnSpPr>
        <p:spPr>
          <a:xfrm>
            <a:off x="4751082" y="431018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290">
            <a:extLst>
              <a:ext uri="{FF2B5EF4-FFF2-40B4-BE49-F238E27FC236}">
                <a16:creationId xmlns:a16="http://schemas.microsoft.com/office/drawing/2014/main" id="{0FD51F5E-8414-40CC-A7BB-F83A1F5AB03F}"/>
              </a:ext>
            </a:extLst>
          </p:cNvPr>
          <p:cNvCxnSpPr/>
          <p:nvPr/>
        </p:nvCxnSpPr>
        <p:spPr>
          <a:xfrm>
            <a:off x="4156373" y="490617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5072AA9A-5A12-4531-B826-AD21089EDCBA}"/>
              </a:ext>
            </a:extLst>
          </p:cNvPr>
          <p:cNvCxnSpPr/>
          <p:nvPr/>
        </p:nvCxnSpPr>
        <p:spPr>
          <a:xfrm>
            <a:off x="4751082" y="490617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Connector 292">
            <a:extLst>
              <a:ext uri="{FF2B5EF4-FFF2-40B4-BE49-F238E27FC236}">
                <a16:creationId xmlns:a16="http://schemas.microsoft.com/office/drawing/2014/main" id="{1701E70F-59DC-4010-B823-F28EFD59AAC4}"/>
              </a:ext>
            </a:extLst>
          </p:cNvPr>
          <p:cNvCxnSpPr/>
          <p:nvPr/>
        </p:nvCxnSpPr>
        <p:spPr>
          <a:xfrm>
            <a:off x="5345791" y="431018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1D342920-DDD1-4F93-A613-9822783BB92B}"/>
              </a:ext>
            </a:extLst>
          </p:cNvPr>
          <p:cNvCxnSpPr/>
          <p:nvPr/>
        </p:nvCxnSpPr>
        <p:spPr>
          <a:xfrm>
            <a:off x="5940500" y="431018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4365896E-E0D2-4005-ADB5-B4F47FBCD928}"/>
              </a:ext>
            </a:extLst>
          </p:cNvPr>
          <p:cNvCxnSpPr/>
          <p:nvPr/>
        </p:nvCxnSpPr>
        <p:spPr>
          <a:xfrm>
            <a:off x="5345791" y="490617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6C732344-7ABC-489F-B930-2B0959025BDF}"/>
              </a:ext>
            </a:extLst>
          </p:cNvPr>
          <p:cNvCxnSpPr/>
          <p:nvPr/>
        </p:nvCxnSpPr>
        <p:spPr>
          <a:xfrm>
            <a:off x="5940500" y="490617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765B405F-71D9-4C72-B7DB-0AAB06AAE2EE}"/>
              </a:ext>
            </a:extLst>
          </p:cNvPr>
          <p:cNvCxnSpPr/>
          <p:nvPr/>
        </p:nvCxnSpPr>
        <p:spPr>
          <a:xfrm>
            <a:off x="6535208" y="431018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4C2543D0-50C9-40A6-9D86-748294CC642D}"/>
              </a:ext>
            </a:extLst>
          </p:cNvPr>
          <p:cNvCxnSpPr/>
          <p:nvPr/>
        </p:nvCxnSpPr>
        <p:spPr>
          <a:xfrm>
            <a:off x="7129917" y="4310181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>
            <a:extLst>
              <a:ext uri="{FF2B5EF4-FFF2-40B4-BE49-F238E27FC236}">
                <a16:creationId xmlns:a16="http://schemas.microsoft.com/office/drawing/2014/main" id="{3FC620BE-7451-473A-8483-293E9BD20CD4}"/>
              </a:ext>
            </a:extLst>
          </p:cNvPr>
          <p:cNvCxnSpPr/>
          <p:nvPr/>
        </p:nvCxnSpPr>
        <p:spPr>
          <a:xfrm>
            <a:off x="6535208" y="490617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>
            <a:extLst>
              <a:ext uri="{FF2B5EF4-FFF2-40B4-BE49-F238E27FC236}">
                <a16:creationId xmlns:a16="http://schemas.microsoft.com/office/drawing/2014/main" id="{93503AB1-41BF-4E6B-B296-703253A381BB}"/>
              </a:ext>
            </a:extLst>
          </p:cNvPr>
          <p:cNvCxnSpPr/>
          <p:nvPr/>
        </p:nvCxnSpPr>
        <p:spPr>
          <a:xfrm>
            <a:off x="7129917" y="490617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B7FEF904-E490-4E95-9398-BBFB225A1AE9}"/>
              </a:ext>
            </a:extLst>
          </p:cNvPr>
          <p:cNvCxnSpPr/>
          <p:nvPr/>
        </p:nvCxnSpPr>
        <p:spPr>
          <a:xfrm>
            <a:off x="1777538" y="550217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C708E8A1-8B95-4737-B75B-AB406E703DC8}"/>
              </a:ext>
            </a:extLst>
          </p:cNvPr>
          <p:cNvCxnSpPr/>
          <p:nvPr/>
        </p:nvCxnSpPr>
        <p:spPr>
          <a:xfrm>
            <a:off x="2372247" y="5502171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807DC018-02BC-4F3B-B05E-C02BEB0AA193}"/>
              </a:ext>
            </a:extLst>
          </p:cNvPr>
          <p:cNvCxnSpPr/>
          <p:nvPr/>
        </p:nvCxnSpPr>
        <p:spPr>
          <a:xfrm>
            <a:off x="1777538" y="609816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378DDEA1-2579-4C14-B009-BEBE65B67865}"/>
              </a:ext>
            </a:extLst>
          </p:cNvPr>
          <p:cNvCxnSpPr/>
          <p:nvPr/>
        </p:nvCxnSpPr>
        <p:spPr>
          <a:xfrm>
            <a:off x="2372247" y="609816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Connector 304">
            <a:extLst>
              <a:ext uri="{FF2B5EF4-FFF2-40B4-BE49-F238E27FC236}">
                <a16:creationId xmlns:a16="http://schemas.microsoft.com/office/drawing/2014/main" id="{68048E0D-2929-4F0F-B6D0-5A635755CC2A}"/>
              </a:ext>
            </a:extLst>
          </p:cNvPr>
          <p:cNvCxnSpPr/>
          <p:nvPr/>
        </p:nvCxnSpPr>
        <p:spPr>
          <a:xfrm>
            <a:off x="2966956" y="5502174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Connector 305">
            <a:extLst>
              <a:ext uri="{FF2B5EF4-FFF2-40B4-BE49-F238E27FC236}">
                <a16:creationId xmlns:a16="http://schemas.microsoft.com/office/drawing/2014/main" id="{7C55F754-8070-4DE1-9BE7-9D89710E2B61}"/>
              </a:ext>
            </a:extLst>
          </p:cNvPr>
          <p:cNvCxnSpPr/>
          <p:nvPr/>
        </p:nvCxnSpPr>
        <p:spPr>
          <a:xfrm>
            <a:off x="3561664" y="550217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Straight Connector 306">
            <a:extLst>
              <a:ext uri="{FF2B5EF4-FFF2-40B4-BE49-F238E27FC236}">
                <a16:creationId xmlns:a16="http://schemas.microsoft.com/office/drawing/2014/main" id="{B8172E6A-205C-4771-A365-428EFE49EB8B}"/>
              </a:ext>
            </a:extLst>
          </p:cNvPr>
          <p:cNvCxnSpPr/>
          <p:nvPr/>
        </p:nvCxnSpPr>
        <p:spPr>
          <a:xfrm>
            <a:off x="2966956" y="6098168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F09EE0FD-832D-40FA-979F-5453EBFF25FF}"/>
              </a:ext>
            </a:extLst>
          </p:cNvPr>
          <p:cNvCxnSpPr/>
          <p:nvPr/>
        </p:nvCxnSpPr>
        <p:spPr>
          <a:xfrm>
            <a:off x="3561664" y="609816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Connector 308">
            <a:extLst>
              <a:ext uri="{FF2B5EF4-FFF2-40B4-BE49-F238E27FC236}">
                <a16:creationId xmlns:a16="http://schemas.microsoft.com/office/drawing/2014/main" id="{F4F6E82E-C152-4A8F-B046-51705DB17741}"/>
              </a:ext>
            </a:extLst>
          </p:cNvPr>
          <p:cNvCxnSpPr/>
          <p:nvPr/>
        </p:nvCxnSpPr>
        <p:spPr>
          <a:xfrm>
            <a:off x="4156373" y="550217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B645326C-11F8-468F-8EB8-EA52BD059DC1}"/>
              </a:ext>
            </a:extLst>
          </p:cNvPr>
          <p:cNvCxnSpPr/>
          <p:nvPr/>
        </p:nvCxnSpPr>
        <p:spPr>
          <a:xfrm>
            <a:off x="4751082" y="550217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Connector 310">
            <a:extLst>
              <a:ext uri="{FF2B5EF4-FFF2-40B4-BE49-F238E27FC236}">
                <a16:creationId xmlns:a16="http://schemas.microsoft.com/office/drawing/2014/main" id="{0E8F60E1-DA45-493E-9A9D-B3F42EC240AF}"/>
              </a:ext>
            </a:extLst>
          </p:cNvPr>
          <p:cNvCxnSpPr/>
          <p:nvPr/>
        </p:nvCxnSpPr>
        <p:spPr>
          <a:xfrm>
            <a:off x="4156373" y="609816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DD90FA4F-83D6-44FB-900D-D9A88554C73D}"/>
              </a:ext>
            </a:extLst>
          </p:cNvPr>
          <p:cNvCxnSpPr/>
          <p:nvPr/>
        </p:nvCxnSpPr>
        <p:spPr>
          <a:xfrm>
            <a:off x="4751082" y="609816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E59313EE-5487-4AD4-8E8D-0235CA6AD589}"/>
              </a:ext>
            </a:extLst>
          </p:cNvPr>
          <p:cNvCxnSpPr/>
          <p:nvPr/>
        </p:nvCxnSpPr>
        <p:spPr>
          <a:xfrm>
            <a:off x="5345791" y="550217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ACA5B053-907E-42BE-9705-D58BCFD4513D}"/>
              </a:ext>
            </a:extLst>
          </p:cNvPr>
          <p:cNvCxnSpPr/>
          <p:nvPr/>
        </p:nvCxnSpPr>
        <p:spPr>
          <a:xfrm>
            <a:off x="5940500" y="5502173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8F00A7DF-78B5-4B4C-AC3A-A8C64954A622}"/>
              </a:ext>
            </a:extLst>
          </p:cNvPr>
          <p:cNvCxnSpPr/>
          <p:nvPr/>
        </p:nvCxnSpPr>
        <p:spPr>
          <a:xfrm>
            <a:off x="5345791" y="6098167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6" name="Straight Connector 315">
            <a:extLst>
              <a:ext uri="{FF2B5EF4-FFF2-40B4-BE49-F238E27FC236}">
                <a16:creationId xmlns:a16="http://schemas.microsoft.com/office/drawing/2014/main" id="{63D46BCC-0411-4C15-8F02-D932108FD567}"/>
              </a:ext>
            </a:extLst>
          </p:cNvPr>
          <p:cNvCxnSpPr/>
          <p:nvPr/>
        </p:nvCxnSpPr>
        <p:spPr>
          <a:xfrm>
            <a:off x="5940500" y="609816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Connector 316">
            <a:extLst>
              <a:ext uri="{FF2B5EF4-FFF2-40B4-BE49-F238E27FC236}">
                <a16:creationId xmlns:a16="http://schemas.microsoft.com/office/drawing/2014/main" id="{A2D9FD27-64B7-4C92-8580-926E1F6DF08E}"/>
              </a:ext>
            </a:extLst>
          </p:cNvPr>
          <p:cNvCxnSpPr/>
          <p:nvPr/>
        </p:nvCxnSpPr>
        <p:spPr>
          <a:xfrm>
            <a:off x="6535208" y="5502172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Straight Connector 317">
            <a:extLst>
              <a:ext uri="{FF2B5EF4-FFF2-40B4-BE49-F238E27FC236}">
                <a16:creationId xmlns:a16="http://schemas.microsoft.com/office/drawing/2014/main" id="{6955A00F-6C5B-4335-9F63-C4BAFA346627}"/>
              </a:ext>
            </a:extLst>
          </p:cNvPr>
          <p:cNvCxnSpPr/>
          <p:nvPr/>
        </p:nvCxnSpPr>
        <p:spPr>
          <a:xfrm>
            <a:off x="7129917" y="5502171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Straight Connector 318">
            <a:extLst>
              <a:ext uri="{FF2B5EF4-FFF2-40B4-BE49-F238E27FC236}">
                <a16:creationId xmlns:a16="http://schemas.microsoft.com/office/drawing/2014/main" id="{1FA1BFAC-3A8A-4179-A49A-183F96DF50C8}"/>
              </a:ext>
            </a:extLst>
          </p:cNvPr>
          <p:cNvCxnSpPr/>
          <p:nvPr/>
        </p:nvCxnSpPr>
        <p:spPr>
          <a:xfrm>
            <a:off x="6535208" y="6098166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757CBD8F-1E85-4EDB-AB25-D1BD52A534B8}"/>
              </a:ext>
            </a:extLst>
          </p:cNvPr>
          <p:cNvCxnSpPr/>
          <p:nvPr/>
        </p:nvCxnSpPr>
        <p:spPr>
          <a:xfrm>
            <a:off x="7129917" y="6098165"/>
            <a:ext cx="427199" cy="69030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1" name="Oval 320">
            <a:extLst>
              <a:ext uri="{FF2B5EF4-FFF2-40B4-BE49-F238E27FC236}">
                <a16:creationId xmlns:a16="http://schemas.microsoft.com/office/drawing/2014/main" id="{A3FB4F2A-5EF0-4423-97FF-68FC594D1FAD}"/>
              </a:ext>
            </a:extLst>
          </p:cNvPr>
          <p:cNvSpPr/>
          <p:nvPr/>
        </p:nvSpPr>
        <p:spPr>
          <a:xfrm>
            <a:off x="1969859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2" name="Oval 321">
            <a:extLst>
              <a:ext uri="{FF2B5EF4-FFF2-40B4-BE49-F238E27FC236}">
                <a16:creationId xmlns:a16="http://schemas.microsoft.com/office/drawing/2014/main" id="{09726FA1-2E77-4DB7-86A7-76D23E3CB559}"/>
              </a:ext>
            </a:extLst>
          </p:cNvPr>
          <p:cNvSpPr/>
          <p:nvPr/>
        </p:nvSpPr>
        <p:spPr>
          <a:xfrm>
            <a:off x="2562607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470AA480-D0B8-4092-92C9-12E3E37C74BE}"/>
              </a:ext>
            </a:extLst>
          </p:cNvPr>
          <p:cNvSpPr/>
          <p:nvPr/>
        </p:nvSpPr>
        <p:spPr>
          <a:xfrm>
            <a:off x="1969859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4" name="Oval 323">
            <a:extLst>
              <a:ext uri="{FF2B5EF4-FFF2-40B4-BE49-F238E27FC236}">
                <a16:creationId xmlns:a16="http://schemas.microsoft.com/office/drawing/2014/main" id="{A67C25DF-30B2-4F52-B577-0C34AA541590}"/>
              </a:ext>
            </a:extLst>
          </p:cNvPr>
          <p:cNvSpPr/>
          <p:nvPr/>
        </p:nvSpPr>
        <p:spPr>
          <a:xfrm>
            <a:off x="256260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5" name="Oval 324">
            <a:extLst>
              <a:ext uri="{FF2B5EF4-FFF2-40B4-BE49-F238E27FC236}">
                <a16:creationId xmlns:a16="http://schemas.microsoft.com/office/drawing/2014/main" id="{8B2B7826-4EFE-41F0-B98E-839291F62987}"/>
              </a:ext>
            </a:extLst>
          </p:cNvPr>
          <p:cNvSpPr/>
          <p:nvPr/>
        </p:nvSpPr>
        <p:spPr>
          <a:xfrm>
            <a:off x="3159277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6" name="Oval 325">
            <a:extLst>
              <a:ext uri="{FF2B5EF4-FFF2-40B4-BE49-F238E27FC236}">
                <a16:creationId xmlns:a16="http://schemas.microsoft.com/office/drawing/2014/main" id="{24177E76-9B91-4549-97F2-5CBE5A79FE75}"/>
              </a:ext>
            </a:extLst>
          </p:cNvPr>
          <p:cNvSpPr/>
          <p:nvPr/>
        </p:nvSpPr>
        <p:spPr>
          <a:xfrm>
            <a:off x="3752025" y="2249150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7" name="Oval 326">
            <a:extLst>
              <a:ext uri="{FF2B5EF4-FFF2-40B4-BE49-F238E27FC236}">
                <a16:creationId xmlns:a16="http://schemas.microsoft.com/office/drawing/2014/main" id="{D61BC537-5D1F-445B-9DC1-A89AA4C5A15B}"/>
              </a:ext>
            </a:extLst>
          </p:cNvPr>
          <p:cNvSpPr/>
          <p:nvPr/>
        </p:nvSpPr>
        <p:spPr>
          <a:xfrm>
            <a:off x="3159277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8" name="Oval 327">
            <a:extLst>
              <a:ext uri="{FF2B5EF4-FFF2-40B4-BE49-F238E27FC236}">
                <a16:creationId xmlns:a16="http://schemas.microsoft.com/office/drawing/2014/main" id="{54DACAE4-2515-4C7F-A272-0DACB447B11B}"/>
              </a:ext>
            </a:extLst>
          </p:cNvPr>
          <p:cNvSpPr/>
          <p:nvPr/>
        </p:nvSpPr>
        <p:spPr>
          <a:xfrm>
            <a:off x="3752025" y="284411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9" name="Oval 328">
            <a:extLst>
              <a:ext uri="{FF2B5EF4-FFF2-40B4-BE49-F238E27FC236}">
                <a16:creationId xmlns:a16="http://schemas.microsoft.com/office/drawing/2014/main" id="{8FEC7A27-1257-4703-A0DB-A6D591CF399D}"/>
              </a:ext>
            </a:extLst>
          </p:cNvPr>
          <p:cNvSpPr/>
          <p:nvPr/>
        </p:nvSpPr>
        <p:spPr>
          <a:xfrm>
            <a:off x="4348694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0" name="Oval 329">
            <a:extLst>
              <a:ext uri="{FF2B5EF4-FFF2-40B4-BE49-F238E27FC236}">
                <a16:creationId xmlns:a16="http://schemas.microsoft.com/office/drawing/2014/main" id="{BF9BD185-0F36-4A84-8D04-DDC2CB1F4A3B}"/>
              </a:ext>
            </a:extLst>
          </p:cNvPr>
          <p:cNvSpPr/>
          <p:nvPr/>
        </p:nvSpPr>
        <p:spPr>
          <a:xfrm>
            <a:off x="4941442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1" name="Oval 330">
            <a:extLst>
              <a:ext uri="{FF2B5EF4-FFF2-40B4-BE49-F238E27FC236}">
                <a16:creationId xmlns:a16="http://schemas.microsoft.com/office/drawing/2014/main" id="{7838D01E-F370-401B-92EF-FCBA6857B1EA}"/>
              </a:ext>
            </a:extLst>
          </p:cNvPr>
          <p:cNvSpPr/>
          <p:nvPr/>
        </p:nvSpPr>
        <p:spPr>
          <a:xfrm>
            <a:off x="4348694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2" name="Oval 331">
            <a:extLst>
              <a:ext uri="{FF2B5EF4-FFF2-40B4-BE49-F238E27FC236}">
                <a16:creationId xmlns:a16="http://schemas.microsoft.com/office/drawing/2014/main" id="{E04FA5EE-903B-4CE1-A00C-347BBC7460F6}"/>
              </a:ext>
            </a:extLst>
          </p:cNvPr>
          <p:cNvSpPr/>
          <p:nvPr/>
        </p:nvSpPr>
        <p:spPr>
          <a:xfrm>
            <a:off x="494144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3" name="Oval 332">
            <a:extLst>
              <a:ext uri="{FF2B5EF4-FFF2-40B4-BE49-F238E27FC236}">
                <a16:creationId xmlns:a16="http://schemas.microsoft.com/office/drawing/2014/main" id="{6DF1C8F5-EEAF-47DF-B3C4-AA8DB96F988D}"/>
              </a:ext>
            </a:extLst>
          </p:cNvPr>
          <p:cNvSpPr/>
          <p:nvPr/>
        </p:nvSpPr>
        <p:spPr>
          <a:xfrm>
            <a:off x="5538112" y="225077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A6DCB038-7DE1-461D-93F9-30BEA70A3E8E}"/>
              </a:ext>
            </a:extLst>
          </p:cNvPr>
          <p:cNvSpPr/>
          <p:nvPr/>
        </p:nvSpPr>
        <p:spPr>
          <a:xfrm>
            <a:off x="6130860" y="224914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5" name="Oval 334">
            <a:extLst>
              <a:ext uri="{FF2B5EF4-FFF2-40B4-BE49-F238E27FC236}">
                <a16:creationId xmlns:a16="http://schemas.microsoft.com/office/drawing/2014/main" id="{9769CE46-28C5-4B39-9376-A076E732FC0B}"/>
              </a:ext>
            </a:extLst>
          </p:cNvPr>
          <p:cNvSpPr/>
          <p:nvPr/>
        </p:nvSpPr>
        <p:spPr>
          <a:xfrm>
            <a:off x="5538112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6" name="Oval 335">
            <a:extLst>
              <a:ext uri="{FF2B5EF4-FFF2-40B4-BE49-F238E27FC236}">
                <a16:creationId xmlns:a16="http://schemas.microsoft.com/office/drawing/2014/main" id="{9855E411-63B1-4519-98E4-213DFA064570}"/>
              </a:ext>
            </a:extLst>
          </p:cNvPr>
          <p:cNvSpPr/>
          <p:nvPr/>
        </p:nvSpPr>
        <p:spPr>
          <a:xfrm>
            <a:off x="6130860" y="284411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7" name="Oval 336">
            <a:extLst>
              <a:ext uri="{FF2B5EF4-FFF2-40B4-BE49-F238E27FC236}">
                <a16:creationId xmlns:a16="http://schemas.microsoft.com/office/drawing/2014/main" id="{6793A658-5E11-45F1-B54C-379CB992FC16}"/>
              </a:ext>
            </a:extLst>
          </p:cNvPr>
          <p:cNvSpPr/>
          <p:nvPr/>
        </p:nvSpPr>
        <p:spPr>
          <a:xfrm>
            <a:off x="6727529" y="225077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8" name="Oval 337">
            <a:extLst>
              <a:ext uri="{FF2B5EF4-FFF2-40B4-BE49-F238E27FC236}">
                <a16:creationId xmlns:a16="http://schemas.microsoft.com/office/drawing/2014/main" id="{7A58AE06-695A-4946-80A0-4CB3F217191B}"/>
              </a:ext>
            </a:extLst>
          </p:cNvPr>
          <p:cNvSpPr/>
          <p:nvPr/>
        </p:nvSpPr>
        <p:spPr>
          <a:xfrm>
            <a:off x="7320278" y="224914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9" name="Oval 338">
            <a:extLst>
              <a:ext uri="{FF2B5EF4-FFF2-40B4-BE49-F238E27FC236}">
                <a16:creationId xmlns:a16="http://schemas.microsoft.com/office/drawing/2014/main" id="{64687164-DECA-4F58-9BF5-889715C5AE25}"/>
              </a:ext>
            </a:extLst>
          </p:cNvPr>
          <p:cNvSpPr/>
          <p:nvPr/>
        </p:nvSpPr>
        <p:spPr>
          <a:xfrm>
            <a:off x="6727529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0" name="Oval 339">
            <a:extLst>
              <a:ext uri="{FF2B5EF4-FFF2-40B4-BE49-F238E27FC236}">
                <a16:creationId xmlns:a16="http://schemas.microsoft.com/office/drawing/2014/main" id="{8BDC7176-FEC3-4310-8A21-1422A5B61F53}"/>
              </a:ext>
            </a:extLst>
          </p:cNvPr>
          <p:cNvSpPr/>
          <p:nvPr/>
        </p:nvSpPr>
        <p:spPr>
          <a:xfrm>
            <a:off x="7320278" y="284411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1" name="Oval 340">
            <a:extLst>
              <a:ext uri="{FF2B5EF4-FFF2-40B4-BE49-F238E27FC236}">
                <a16:creationId xmlns:a16="http://schemas.microsoft.com/office/drawing/2014/main" id="{303047DC-83B1-4341-B6B4-6CF099A218D0}"/>
              </a:ext>
            </a:extLst>
          </p:cNvPr>
          <p:cNvSpPr/>
          <p:nvPr/>
        </p:nvSpPr>
        <p:spPr>
          <a:xfrm>
            <a:off x="1969859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D822CF6E-18FD-459F-A7BB-CC8595570D12}"/>
              </a:ext>
            </a:extLst>
          </p:cNvPr>
          <p:cNvSpPr/>
          <p:nvPr/>
        </p:nvSpPr>
        <p:spPr>
          <a:xfrm>
            <a:off x="2562607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738A6F92-8340-4451-97D3-5BB78E0FF03D}"/>
              </a:ext>
            </a:extLst>
          </p:cNvPr>
          <p:cNvSpPr/>
          <p:nvPr/>
        </p:nvSpPr>
        <p:spPr>
          <a:xfrm>
            <a:off x="1969859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4" name="Oval 343">
            <a:extLst>
              <a:ext uri="{FF2B5EF4-FFF2-40B4-BE49-F238E27FC236}">
                <a16:creationId xmlns:a16="http://schemas.microsoft.com/office/drawing/2014/main" id="{D56F7326-C8D9-479E-849F-44417427B233}"/>
              </a:ext>
            </a:extLst>
          </p:cNvPr>
          <p:cNvSpPr/>
          <p:nvPr/>
        </p:nvSpPr>
        <p:spPr>
          <a:xfrm>
            <a:off x="256260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EB4B9B14-90DA-4EC2-BDD3-5D003DFBFB9E}"/>
              </a:ext>
            </a:extLst>
          </p:cNvPr>
          <p:cNvSpPr/>
          <p:nvPr/>
        </p:nvSpPr>
        <p:spPr>
          <a:xfrm>
            <a:off x="3159277" y="344276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6" name="Oval 345">
            <a:extLst>
              <a:ext uri="{FF2B5EF4-FFF2-40B4-BE49-F238E27FC236}">
                <a16:creationId xmlns:a16="http://schemas.microsoft.com/office/drawing/2014/main" id="{BF41250D-787E-4990-AD7B-F855309A7C3A}"/>
              </a:ext>
            </a:extLst>
          </p:cNvPr>
          <p:cNvSpPr/>
          <p:nvPr/>
        </p:nvSpPr>
        <p:spPr>
          <a:xfrm>
            <a:off x="3752025" y="344113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5E5813D6-5BAF-4019-BC63-5C9CE2CFBC41}"/>
              </a:ext>
            </a:extLst>
          </p:cNvPr>
          <p:cNvSpPr/>
          <p:nvPr/>
        </p:nvSpPr>
        <p:spPr>
          <a:xfrm>
            <a:off x="3159277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8" name="Oval 347">
            <a:extLst>
              <a:ext uri="{FF2B5EF4-FFF2-40B4-BE49-F238E27FC236}">
                <a16:creationId xmlns:a16="http://schemas.microsoft.com/office/drawing/2014/main" id="{8F9CAE06-A8CD-4D02-AC77-0DECA489FAFE}"/>
              </a:ext>
            </a:extLst>
          </p:cNvPr>
          <p:cNvSpPr/>
          <p:nvPr/>
        </p:nvSpPr>
        <p:spPr>
          <a:xfrm>
            <a:off x="3752025" y="403610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89EF7DD0-2FD7-4408-8EAD-519A6B942655}"/>
              </a:ext>
            </a:extLst>
          </p:cNvPr>
          <p:cNvSpPr/>
          <p:nvPr/>
        </p:nvSpPr>
        <p:spPr>
          <a:xfrm>
            <a:off x="4348694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2B44535C-BA5E-4735-9AF0-00143EA6B154}"/>
              </a:ext>
            </a:extLst>
          </p:cNvPr>
          <p:cNvSpPr/>
          <p:nvPr/>
        </p:nvSpPr>
        <p:spPr>
          <a:xfrm>
            <a:off x="4941442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3C9C11DC-21E5-4B79-8EDC-EA27F0120813}"/>
              </a:ext>
            </a:extLst>
          </p:cNvPr>
          <p:cNvSpPr/>
          <p:nvPr/>
        </p:nvSpPr>
        <p:spPr>
          <a:xfrm>
            <a:off x="4348694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2" name="Oval 351">
            <a:extLst>
              <a:ext uri="{FF2B5EF4-FFF2-40B4-BE49-F238E27FC236}">
                <a16:creationId xmlns:a16="http://schemas.microsoft.com/office/drawing/2014/main" id="{9D7808C5-99ED-4271-9E71-4FBDA27789C0}"/>
              </a:ext>
            </a:extLst>
          </p:cNvPr>
          <p:cNvSpPr/>
          <p:nvPr/>
        </p:nvSpPr>
        <p:spPr>
          <a:xfrm>
            <a:off x="494144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94F5041A-C603-4E25-8846-515D20D86709}"/>
              </a:ext>
            </a:extLst>
          </p:cNvPr>
          <p:cNvSpPr/>
          <p:nvPr/>
        </p:nvSpPr>
        <p:spPr>
          <a:xfrm>
            <a:off x="5538112" y="344276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4" name="Oval 353">
            <a:extLst>
              <a:ext uri="{FF2B5EF4-FFF2-40B4-BE49-F238E27FC236}">
                <a16:creationId xmlns:a16="http://schemas.microsoft.com/office/drawing/2014/main" id="{4A0DF585-FC1C-4BFD-A6FB-5C944E8A65D2}"/>
              </a:ext>
            </a:extLst>
          </p:cNvPr>
          <p:cNvSpPr/>
          <p:nvPr/>
        </p:nvSpPr>
        <p:spPr>
          <a:xfrm>
            <a:off x="6130860" y="344113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21982629-78EF-4947-80EB-A3C4AF01E829}"/>
              </a:ext>
            </a:extLst>
          </p:cNvPr>
          <p:cNvSpPr/>
          <p:nvPr/>
        </p:nvSpPr>
        <p:spPr>
          <a:xfrm>
            <a:off x="5538112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6" name="Oval 355">
            <a:extLst>
              <a:ext uri="{FF2B5EF4-FFF2-40B4-BE49-F238E27FC236}">
                <a16:creationId xmlns:a16="http://schemas.microsoft.com/office/drawing/2014/main" id="{7ED3A915-6F0D-457F-B847-A3555CCD4161}"/>
              </a:ext>
            </a:extLst>
          </p:cNvPr>
          <p:cNvSpPr/>
          <p:nvPr/>
        </p:nvSpPr>
        <p:spPr>
          <a:xfrm>
            <a:off x="6130860" y="403610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2A1C1A15-D200-4932-9F9E-657D1C0F2672}"/>
              </a:ext>
            </a:extLst>
          </p:cNvPr>
          <p:cNvSpPr/>
          <p:nvPr/>
        </p:nvSpPr>
        <p:spPr>
          <a:xfrm>
            <a:off x="6727529" y="344276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18CD6E53-B5B0-49AF-AB99-578513078DDB}"/>
              </a:ext>
            </a:extLst>
          </p:cNvPr>
          <p:cNvSpPr/>
          <p:nvPr/>
        </p:nvSpPr>
        <p:spPr>
          <a:xfrm>
            <a:off x="7320278" y="3441137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8CB4A6C6-D81E-4CAB-B589-89997EC83FA8}"/>
              </a:ext>
            </a:extLst>
          </p:cNvPr>
          <p:cNvSpPr/>
          <p:nvPr/>
        </p:nvSpPr>
        <p:spPr>
          <a:xfrm>
            <a:off x="6727529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0" name="Oval 359">
            <a:extLst>
              <a:ext uri="{FF2B5EF4-FFF2-40B4-BE49-F238E27FC236}">
                <a16:creationId xmlns:a16="http://schemas.microsoft.com/office/drawing/2014/main" id="{66D6EAE6-340D-4F99-A8D7-560B05A7E4AF}"/>
              </a:ext>
            </a:extLst>
          </p:cNvPr>
          <p:cNvSpPr/>
          <p:nvPr/>
        </p:nvSpPr>
        <p:spPr>
          <a:xfrm>
            <a:off x="7320278" y="4036102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41F4D8AC-C894-40E6-A331-77AB364CD575}"/>
              </a:ext>
            </a:extLst>
          </p:cNvPr>
          <p:cNvSpPr/>
          <p:nvPr/>
        </p:nvSpPr>
        <p:spPr>
          <a:xfrm>
            <a:off x="1969859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2" name="Oval 361">
            <a:extLst>
              <a:ext uri="{FF2B5EF4-FFF2-40B4-BE49-F238E27FC236}">
                <a16:creationId xmlns:a16="http://schemas.microsoft.com/office/drawing/2014/main" id="{7227E57F-B72A-4727-942E-898772D2F7F8}"/>
              </a:ext>
            </a:extLst>
          </p:cNvPr>
          <p:cNvSpPr/>
          <p:nvPr/>
        </p:nvSpPr>
        <p:spPr>
          <a:xfrm>
            <a:off x="2562607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3" name="Oval 362">
            <a:extLst>
              <a:ext uri="{FF2B5EF4-FFF2-40B4-BE49-F238E27FC236}">
                <a16:creationId xmlns:a16="http://schemas.microsoft.com/office/drawing/2014/main" id="{C4EC5081-4153-435D-9D8F-85ABB0FB0013}"/>
              </a:ext>
            </a:extLst>
          </p:cNvPr>
          <p:cNvSpPr/>
          <p:nvPr/>
        </p:nvSpPr>
        <p:spPr>
          <a:xfrm>
            <a:off x="1969859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475F4672-C775-4810-92D8-D8F3C9811C2A}"/>
              </a:ext>
            </a:extLst>
          </p:cNvPr>
          <p:cNvSpPr/>
          <p:nvPr/>
        </p:nvSpPr>
        <p:spPr>
          <a:xfrm>
            <a:off x="256260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5" name="Oval 364">
            <a:extLst>
              <a:ext uri="{FF2B5EF4-FFF2-40B4-BE49-F238E27FC236}">
                <a16:creationId xmlns:a16="http://schemas.microsoft.com/office/drawing/2014/main" id="{0966E227-6C04-4598-9D51-E02F996B2192}"/>
              </a:ext>
            </a:extLst>
          </p:cNvPr>
          <p:cNvSpPr/>
          <p:nvPr/>
        </p:nvSpPr>
        <p:spPr>
          <a:xfrm>
            <a:off x="3159277" y="463475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169F33E5-1BE9-4683-A192-74652768FDBF}"/>
              </a:ext>
            </a:extLst>
          </p:cNvPr>
          <p:cNvSpPr/>
          <p:nvPr/>
        </p:nvSpPr>
        <p:spPr>
          <a:xfrm>
            <a:off x="3752025" y="463312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7" name="Oval 366">
            <a:extLst>
              <a:ext uri="{FF2B5EF4-FFF2-40B4-BE49-F238E27FC236}">
                <a16:creationId xmlns:a16="http://schemas.microsoft.com/office/drawing/2014/main" id="{E3DED2B9-1663-4A41-A38D-00E9C5D1716D}"/>
              </a:ext>
            </a:extLst>
          </p:cNvPr>
          <p:cNvSpPr/>
          <p:nvPr/>
        </p:nvSpPr>
        <p:spPr>
          <a:xfrm>
            <a:off x="3159277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CB74FCF6-3816-4B87-9D67-3867A600A4B9}"/>
              </a:ext>
            </a:extLst>
          </p:cNvPr>
          <p:cNvSpPr/>
          <p:nvPr/>
        </p:nvSpPr>
        <p:spPr>
          <a:xfrm>
            <a:off x="3752025" y="522809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9" name="Oval 368">
            <a:extLst>
              <a:ext uri="{FF2B5EF4-FFF2-40B4-BE49-F238E27FC236}">
                <a16:creationId xmlns:a16="http://schemas.microsoft.com/office/drawing/2014/main" id="{AB137942-A46E-440C-B4D8-25D54FA62F0C}"/>
              </a:ext>
            </a:extLst>
          </p:cNvPr>
          <p:cNvSpPr/>
          <p:nvPr/>
        </p:nvSpPr>
        <p:spPr>
          <a:xfrm>
            <a:off x="4348694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E02CE17C-8F51-4F21-B1D2-F4317BAA45F4}"/>
              </a:ext>
            </a:extLst>
          </p:cNvPr>
          <p:cNvSpPr/>
          <p:nvPr/>
        </p:nvSpPr>
        <p:spPr>
          <a:xfrm>
            <a:off x="4941442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1" name="Oval 370">
            <a:extLst>
              <a:ext uri="{FF2B5EF4-FFF2-40B4-BE49-F238E27FC236}">
                <a16:creationId xmlns:a16="http://schemas.microsoft.com/office/drawing/2014/main" id="{F42DC108-AEDE-40E4-9107-2FEEF60A4FA1}"/>
              </a:ext>
            </a:extLst>
          </p:cNvPr>
          <p:cNvSpPr/>
          <p:nvPr/>
        </p:nvSpPr>
        <p:spPr>
          <a:xfrm>
            <a:off x="4348694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3ADEF180-C7EB-4814-9BEA-5DD705C1B631}"/>
              </a:ext>
            </a:extLst>
          </p:cNvPr>
          <p:cNvSpPr/>
          <p:nvPr/>
        </p:nvSpPr>
        <p:spPr>
          <a:xfrm>
            <a:off x="494144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6645DAB6-8E0B-4424-A680-A470BD4B7532}"/>
              </a:ext>
            </a:extLst>
          </p:cNvPr>
          <p:cNvSpPr/>
          <p:nvPr/>
        </p:nvSpPr>
        <p:spPr>
          <a:xfrm>
            <a:off x="5538112" y="463475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0041C0D3-AD76-4CED-A8F3-19DEEA87F5D2}"/>
              </a:ext>
            </a:extLst>
          </p:cNvPr>
          <p:cNvSpPr/>
          <p:nvPr/>
        </p:nvSpPr>
        <p:spPr>
          <a:xfrm>
            <a:off x="6130860" y="463312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5" name="Oval 374">
            <a:extLst>
              <a:ext uri="{FF2B5EF4-FFF2-40B4-BE49-F238E27FC236}">
                <a16:creationId xmlns:a16="http://schemas.microsoft.com/office/drawing/2014/main" id="{96FB7409-8961-4256-8CFA-403E48E693B2}"/>
              </a:ext>
            </a:extLst>
          </p:cNvPr>
          <p:cNvSpPr/>
          <p:nvPr/>
        </p:nvSpPr>
        <p:spPr>
          <a:xfrm>
            <a:off x="5538112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A08ED7A-E9D3-4AE6-A5A5-45BE4F0321AF}"/>
              </a:ext>
            </a:extLst>
          </p:cNvPr>
          <p:cNvSpPr/>
          <p:nvPr/>
        </p:nvSpPr>
        <p:spPr>
          <a:xfrm>
            <a:off x="6130860" y="522809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9FD9D6CA-BDC0-4668-946B-885F88A06816}"/>
              </a:ext>
            </a:extLst>
          </p:cNvPr>
          <p:cNvSpPr/>
          <p:nvPr/>
        </p:nvSpPr>
        <p:spPr>
          <a:xfrm>
            <a:off x="6727529" y="463475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A134ABD8-2CA3-4DBB-93BC-3155C189494E}"/>
              </a:ext>
            </a:extLst>
          </p:cNvPr>
          <p:cNvSpPr/>
          <p:nvPr/>
        </p:nvSpPr>
        <p:spPr>
          <a:xfrm>
            <a:off x="7320278" y="463312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6257AEDA-1C9E-4E9A-906B-082EEEE1EA58}"/>
              </a:ext>
            </a:extLst>
          </p:cNvPr>
          <p:cNvSpPr/>
          <p:nvPr/>
        </p:nvSpPr>
        <p:spPr>
          <a:xfrm>
            <a:off x="6727529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36AD0BD1-E45E-4EB2-8D54-2C914FEA1653}"/>
              </a:ext>
            </a:extLst>
          </p:cNvPr>
          <p:cNvSpPr/>
          <p:nvPr/>
        </p:nvSpPr>
        <p:spPr>
          <a:xfrm>
            <a:off x="7320278" y="522809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D258A76F-92A6-4DD8-9AE8-3C30DAB3EC2F}"/>
              </a:ext>
            </a:extLst>
          </p:cNvPr>
          <p:cNvSpPr/>
          <p:nvPr/>
        </p:nvSpPr>
        <p:spPr>
          <a:xfrm>
            <a:off x="1969859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ED49AD48-7448-43C5-A0EB-9B95C3BDBBEF}"/>
              </a:ext>
            </a:extLst>
          </p:cNvPr>
          <p:cNvSpPr/>
          <p:nvPr/>
        </p:nvSpPr>
        <p:spPr>
          <a:xfrm>
            <a:off x="2562607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DD950A67-B303-4BF0-8DC0-E13B6039C656}"/>
              </a:ext>
            </a:extLst>
          </p:cNvPr>
          <p:cNvSpPr/>
          <p:nvPr/>
        </p:nvSpPr>
        <p:spPr>
          <a:xfrm>
            <a:off x="1969859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CD5F00ED-11CE-4FEF-A020-4B63E071E8FB}"/>
              </a:ext>
            </a:extLst>
          </p:cNvPr>
          <p:cNvSpPr/>
          <p:nvPr/>
        </p:nvSpPr>
        <p:spPr>
          <a:xfrm>
            <a:off x="256260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B6636235-A4AC-4E9C-8346-0A6DCCEBF55B}"/>
              </a:ext>
            </a:extLst>
          </p:cNvPr>
          <p:cNvSpPr/>
          <p:nvPr/>
        </p:nvSpPr>
        <p:spPr>
          <a:xfrm>
            <a:off x="3159277" y="5826745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D4004751-3782-4F70-B229-060FA0F892E2}"/>
              </a:ext>
            </a:extLst>
          </p:cNvPr>
          <p:cNvSpPr/>
          <p:nvPr/>
        </p:nvSpPr>
        <p:spPr>
          <a:xfrm>
            <a:off x="3752025" y="5825119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57E8633A-7FFF-41E6-A79C-0456CE76B342}"/>
              </a:ext>
            </a:extLst>
          </p:cNvPr>
          <p:cNvSpPr/>
          <p:nvPr/>
        </p:nvSpPr>
        <p:spPr>
          <a:xfrm>
            <a:off x="3159277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C9A6EE9D-2E33-4360-99AB-FB9308AB4567}"/>
              </a:ext>
            </a:extLst>
          </p:cNvPr>
          <p:cNvSpPr/>
          <p:nvPr/>
        </p:nvSpPr>
        <p:spPr>
          <a:xfrm>
            <a:off x="3752025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B96EC80E-2EE8-4748-9311-5BBB8F97BFA4}"/>
              </a:ext>
            </a:extLst>
          </p:cNvPr>
          <p:cNvSpPr/>
          <p:nvPr/>
        </p:nvSpPr>
        <p:spPr>
          <a:xfrm>
            <a:off x="4348694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C05F6361-B822-4561-9318-7E8186E1BDA8}"/>
              </a:ext>
            </a:extLst>
          </p:cNvPr>
          <p:cNvSpPr/>
          <p:nvPr/>
        </p:nvSpPr>
        <p:spPr>
          <a:xfrm>
            <a:off x="4941442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263E2E6B-6EFE-40CD-9EC3-871984E20317}"/>
              </a:ext>
            </a:extLst>
          </p:cNvPr>
          <p:cNvSpPr/>
          <p:nvPr/>
        </p:nvSpPr>
        <p:spPr>
          <a:xfrm>
            <a:off x="4348694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17877F29-8912-4CEC-9C68-9139A9D740AF}"/>
              </a:ext>
            </a:extLst>
          </p:cNvPr>
          <p:cNvSpPr/>
          <p:nvPr/>
        </p:nvSpPr>
        <p:spPr>
          <a:xfrm>
            <a:off x="494144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E5245728-C98F-43E4-B3E9-B8D6317F73B3}"/>
              </a:ext>
            </a:extLst>
          </p:cNvPr>
          <p:cNvSpPr/>
          <p:nvPr/>
        </p:nvSpPr>
        <p:spPr>
          <a:xfrm>
            <a:off x="5538112" y="5826744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716F1966-3AA1-4682-8F1F-AC033D50D8B5}"/>
              </a:ext>
            </a:extLst>
          </p:cNvPr>
          <p:cNvSpPr/>
          <p:nvPr/>
        </p:nvSpPr>
        <p:spPr>
          <a:xfrm>
            <a:off x="6130860" y="5825118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40AF0A98-5768-461A-934B-0AD21E314114}"/>
              </a:ext>
            </a:extLst>
          </p:cNvPr>
          <p:cNvSpPr/>
          <p:nvPr/>
        </p:nvSpPr>
        <p:spPr>
          <a:xfrm>
            <a:off x="5538112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9BBBF750-4960-4D0F-8459-1494115C7DA0}"/>
              </a:ext>
            </a:extLst>
          </p:cNvPr>
          <p:cNvSpPr/>
          <p:nvPr/>
        </p:nvSpPr>
        <p:spPr>
          <a:xfrm>
            <a:off x="6130860" y="642008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3F2054D2-E50F-4CC0-B9E0-461919889731}"/>
              </a:ext>
            </a:extLst>
          </p:cNvPr>
          <p:cNvSpPr/>
          <p:nvPr/>
        </p:nvSpPr>
        <p:spPr>
          <a:xfrm>
            <a:off x="6727529" y="5826743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2EF7C3F5-6295-4DB3-895C-FA1D9CA9AA32}"/>
              </a:ext>
            </a:extLst>
          </p:cNvPr>
          <p:cNvSpPr/>
          <p:nvPr/>
        </p:nvSpPr>
        <p:spPr>
          <a:xfrm>
            <a:off x="7320278" y="5825116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7E85B868-9CB7-4D2B-B53F-4E56C4E07A4D}"/>
              </a:ext>
            </a:extLst>
          </p:cNvPr>
          <p:cNvSpPr/>
          <p:nvPr/>
        </p:nvSpPr>
        <p:spPr>
          <a:xfrm>
            <a:off x="6727529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8F2C4198-9BCD-4E53-8EC4-2D458B72FB3D}"/>
              </a:ext>
            </a:extLst>
          </p:cNvPr>
          <p:cNvSpPr/>
          <p:nvPr/>
        </p:nvSpPr>
        <p:spPr>
          <a:xfrm>
            <a:off x="7320278" y="6420081"/>
            <a:ext cx="46478" cy="4647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6" name="Straight Connector 205">
            <a:extLst>
              <a:ext uri="{FF2B5EF4-FFF2-40B4-BE49-F238E27FC236}">
                <a16:creationId xmlns:a16="http://schemas.microsoft.com/office/drawing/2014/main" id="{E9CD6FE5-0E4D-4872-8C92-9B0F20A171DC}"/>
              </a:ext>
            </a:extLst>
          </p:cNvPr>
          <p:cNvCxnSpPr>
            <a:cxnSpLocks/>
          </p:cNvCxnSpPr>
          <p:nvPr/>
        </p:nvCxnSpPr>
        <p:spPr>
          <a:xfrm flipV="1">
            <a:off x="1991137" y="1726757"/>
            <a:ext cx="6667079" cy="4120569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2F1EBE9F-F39D-434B-8013-F5D193465A8C}"/>
              </a:ext>
            </a:extLst>
          </p:cNvPr>
          <p:cNvCxnSpPr>
            <a:cxnSpLocks/>
          </p:cNvCxnSpPr>
          <p:nvPr/>
        </p:nvCxnSpPr>
        <p:spPr>
          <a:xfrm flipH="1" flipV="1">
            <a:off x="838200" y="3979108"/>
            <a:ext cx="1362787" cy="221337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923BD73C-4CEB-4B36-B6DA-DA00BDEFCB89}"/>
              </a:ext>
            </a:extLst>
          </p:cNvPr>
          <p:cNvCxnSpPr>
            <a:cxnSpLocks/>
          </p:cNvCxnSpPr>
          <p:nvPr/>
        </p:nvCxnSpPr>
        <p:spPr>
          <a:xfrm>
            <a:off x="7780479" y="2268772"/>
            <a:ext cx="1101100" cy="43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Straight Connector 208">
            <a:extLst>
              <a:ext uri="{FF2B5EF4-FFF2-40B4-BE49-F238E27FC236}">
                <a16:creationId xmlns:a16="http://schemas.microsoft.com/office/drawing/2014/main" id="{E8B93FA3-0FBC-4EB4-B73D-1E0F8580D8EF}"/>
              </a:ext>
            </a:extLst>
          </p:cNvPr>
          <p:cNvCxnSpPr/>
          <p:nvPr/>
        </p:nvCxnSpPr>
        <p:spPr>
          <a:xfrm flipV="1">
            <a:off x="7780479" y="1359450"/>
            <a:ext cx="0" cy="909322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Rectangle 209">
            <a:extLst>
              <a:ext uri="{FF2B5EF4-FFF2-40B4-BE49-F238E27FC236}">
                <a16:creationId xmlns:a16="http://schemas.microsoft.com/office/drawing/2014/main" id="{04AEC32D-EE99-4F58-95E2-203EDAA308C5}"/>
              </a:ext>
            </a:extLst>
          </p:cNvPr>
          <p:cNvSpPr/>
          <p:nvPr/>
        </p:nvSpPr>
        <p:spPr>
          <a:xfrm>
            <a:off x="3180555" y="2867350"/>
            <a:ext cx="595730" cy="595996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8EA923A8-09DD-4445-9F01-9A88147B09C1}"/>
              </a:ext>
            </a:extLst>
          </p:cNvPr>
          <p:cNvSpPr txBox="1"/>
          <p:nvPr/>
        </p:nvSpPr>
        <p:spPr>
          <a:xfrm>
            <a:off x="8849176" y="2038889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x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792DDEC1-892B-4BFD-B83B-6B3650239946}"/>
              </a:ext>
            </a:extLst>
          </p:cNvPr>
          <p:cNvSpPr txBox="1"/>
          <p:nvPr/>
        </p:nvSpPr>
        <p:spPr>
          <a:xfrm>
            <a:off x="7780479" y="1148762"/>
            <a:ext cx="250172" cy="42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/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B52F6609-2635-4509-A201-FE62A4524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5577" y="1532352"/>
                <a:ext cx="427199" cy="427797"/>
              </a:xfrm>
              <a:prstGeom prst="rect">
                <a:avLst/>
              </a:prstGeom>
              <a:blipFill>
                <a:blip r:embed="rId3"/>
                <a:stretch>
                  <a:fillRect b="-4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/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GB" sz="2600" b="0" i="1" smtClean="0">
                              <a:latin typeface="Cambria Math" panose="02040503050406030204" pitchFamily="18" charset="0"/>
                            </a:rPr>
                            <m:t>⊥</m:t>
                          </m:r>
                        </m:sub>
                      </m:sSub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BF1891BB-41E2-4E06-91FF-4035B47EB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948" y="3649443"/>
                <a:ext cx="427199" cy="420515"/>
              </a:xfrm>
              <a:prstGeom prst="rect">
                <a:avLst/>
              </a:prstGeom>
              <a:blipFill>
                <a:blip r:embed="rId4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/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6E495280-6974-49DA-98BB-E54E76B98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81" y="1892223"/>
                <a:ext cx="402913" cy="4205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6" name="Arc 215">
            <a:extLst>
              <a:ext uri="{FF2B5EF4-FFF2-40B4-BE49-F238E27FC236}">
                <a16:creationId xmlns:a16="http://schemas.microsoft.com/office/drawing/2014/main" id="{6EDE717B-929B-4DD8-B275-A05F06245D1E}"/>
              </a:ext>
            </a:extLst>
          </p:cNvPr>
          <p:cNvSpPr/>
          <p:nvPr/>
        </p:nvSpPr>
        <p:spPr>
          <a:xfrm rot="1798477">
            <a:off x="8010265" y="2072628"/>
            <a:ext cx="190309" cy="206370"/>
          </a:xfrm>
          <a:prstGeom prst="arc">
            <a:avLst>
              <a:gd name="adj1" fmla="val 14544534"/>
              <a:gd name="adj2" fmla="val 2602202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/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6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600" dirty="0"/>
              </a:p>
            </p:txBody>
          </p:sp>
        </mc:Choice>
        <mc:Fallback xmlns=""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28DF8811-FA8F-499B-95DD-A2FD513DA5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0028" y="5637070"/>
                <a:ext cx="402913" cy="4205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1" name="TextBox 400">
            <a:extLst>
              <a:ext uri="{FF2B5EF4-FFF2-40B4-BE49-F238E27FC236}">
                <a16:creationId xmlns:a16="http://schemas.microsoft.com/office/drawing/2014/main" id="{A48A352B-A5B9-4521-B4C8-A247E3D2A9DD}"/>
              </a:ext>
            </a:extLst>
          </p:cNvPr>
          <p:cNvSpPr txBox="1"/>
          <p:nvPr/>
        </p:nvSpPr>
        <p:spPr>
          <a:xfrm>
            <a:off x="284529" y="1207892"/>
            <a:ext cx="110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 = 1</a:t>
            </a:r>
          </a:p>
          <a:p>
            <a:pPr algn="ctr"/>
            <a:r>
              <a:rPr lang="en-GB" sz="2400" dirty="0"/>
              <a:t>D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2" name="TextBox 401">
                <a:extLst>
                  <a:ext uri="{FF2B5EF4-FFF2-40B4-BE49-F238E27FC236}">
                    <a16:creationId xmlns:a16="http://schemas.microsoft.com/office/drawing/2014/main" id="{C98EDFD3-C705-470E-A0ED-F2CEB89A3B8B}"/>
                  </a:ext>
                </a:extLst>
              </p:cNvPr>
              <p:cNvSpPr txBox="1"/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physical space (d dimensional)</a:t>
                </a:r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perp. space</a:t>
                </a:r>
              </a:p>
              <a:p>
                <a:r>
                  <a:rPr lang="en-GB" sz="2000" dirty="0"/>
                  <a:t>(D –d dimensional)</a:t>
                </a:r>
              </a:p>
            </p:txBody>
          </p:sp>
        </mc:Choice>
        <mc:Fallback xmlns="">
          <p:sp>
            <p:nvSpPr>
              <p:cNvPr id="402" name="TextBox 401">
                <a:extLst>
                  <a:ext uri="{FF2B5EF4-FFF2-40B4-BE49-F238E27FC236}">
                    <a16:creationId xmlns:a16="http://schemas.microsoft.com/office/drawing/2014/main" id="{C98EDFD3-C705-470E-A0ED-F2CEB89A3B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blipFill>
                <a:blip r:embed="rId7"/>
                <a:stretch>
                  <a:fillRect l="-2989" t="-1487" r="-3533" b="-5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3" name="TextBox 402">
                <a:extLst>
                  <a:ext uri="{FF2B5EF4-FFF2-40B4-BE49-F238E27FC236}">
                    <a16:creationId xmlns:a16="http://schemas.microsoft.com/office/drawing/2014/main" id="{355848F8-B901-4F9B-9473-6AF6E5CC381B}"/>
                  </a:ext>
                </a:extLst>
              </p:cNvPr>
              <p:cNvSpPr txBox="1"/>
              <p:nvPr/>
            </p:nvSpPr>
            <p:spPr>
              <a:xfrm>
                <a:off x="9204485" y="4399548"/>
                <a:ext cx="298751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atomic surface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set of atomic surfaces</a:t>
                </a:r>
              </a:p>
            </p:txBody>
          </p:sp>
        </mc:Choice>
        <mc:Fallback xmlns="">
          <p:sp>
            <p:nvSpPr>
              <p:cNvPr id="403" name="TextBox 402">
                <a:extLst>
                  <a:ext uri="{FF2B5EF4-FFF2-40B4-BE49-F238E27FC236}">
                    <a16:creationId xmlns:a16="http://schemas.microsoft.com/office/drawing/2014/main" id="{355848F8-B901-4F9B-9473-6AF6E5CC38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5" y="4399548"/>
                <a:ext cx="2987515" cy="707886"/>
              </a:xfrm>
              <a:prstGeom prst="rect">
                <a:avLst/>
              </a:prstGeom>
              <a:blipFill>
                <a:blip r:embed="rId8"/>
                <a:stretch>
                  <a:fillRect t="-5172" b="-14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274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Superspace</a:t>
            </a:r>
            <a:r>
              <a:rPr lang="en-GB" dirty="0"/>
              <a:t> Description: Example</a:t>
            </a:r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81C58974-1514-45CA-B2A9-346FE1476603}"/>
              </a:ext>
            </a:extLst>
          </p:cNvPr>
          <p:cNvGrpSpPr/>
          <p:nvPr/>
        </p:nvGrpSpPr>
        <p:grpSpPr>
          <a:xfrm>
            <a:off x="838200" y="1148762"/>
            <a:ext cx="8261148" cy="5639714"/>
            <a:chOff x="1458375" y="126814"/>
            <a:chExt cx="9674193" cy="6604371"/>
          </a:xfrm>
        </p:grpSpPr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D1F67A01-0D71-4FD4-9EFB-B5F6DAC0BD27}"/>
                </a:ext>
              </a:extLst>
            </p:cNvPr>
            <p:cNvGrpSpPr/>
            <p:nvPr/>
          </p:nvGrpSpPr>
          <p:grpSpPr>
            <a:xfrm>
              <a:off x="2558384" y="1037233"/>
              <a:ext cx="6768158" cy="5693952"/>
              <a:chOff x="2832652" y="1710611"/>
              <a:chExt cx="6768158" cy="5693952"/>
            </a:xfrm>
          </p:grpSpPr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28535962-F32B-432A-9B00-D7849DB66FAB}"/>
                  </a:ext>
                </a:extLst>
              </p:cNvPr>
              <p:cNvCxnSpPr/>
              <p:nvPr/>
            </p:nvCxnSpPr>
            <p:spPr>
              <a:xfrm>
                <a:off x="2832652" y="1710615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4536764B-F239-4472-8BCE-36FF860B0DA8}"/>
                  </a:ext>
                </a:extLst>
              </p:cNvPr>
              <p:cNvCxnSpPr/>
              <p:nvPr/>
            </p:nvCxnSpPr>
            <p:spPr>
              <a:xfrm>
                <a:off x="3529084" y="171061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9C21C0E5-04EE-4EF4-90DF-7E4F30460F20}"/>
                  </a:ext>
                </a:extLst>
              </p:cNvPr>
              <p:cNvCxnSpPr/>
              <p:nvPr/>
            </p:nvCxnSpPr>
            <p:spPr>
              <a:xfrm>
                <a:off x="2832652" y="240855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3563E62C-55E7-4731-8E91-A77F67855697}"/>
                  </a:ext>
                </a:extLst>
              </p:cNvPr>
              <p:cNvCxnSpPr/>
              <p:nvPr/>
            </p:nvCxnSpPr>
            <p:spPr>
              <a:xfrm>
                <a:off x="3529084" y="240855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8244F8AF-D8BB-4955-B78A-945857198F07}"/>
                  </a:ext>
                </a:extLst>
              </p:cNvPr>
              <p:cNvCxnSpPr/>
              <p:nvPr/>
            </p:nvCxnSpPr>
            <p:spPr>
              <a:xfrm>
                <a:off x="4225516" y="1710615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6FD1DCE7-2D7E-4E95-8063-B04A991427A8}"/>
                  </a:ext>
                </a:extLst>
              </p:cNvPr>
              <p:cNvCxnSpPr/>
              <p:nvPr/>
            </p:nvCxnSpPr>
            <p:spPr>
              <a:xfrm>
                <a:off x="4921948" y="171061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Straight Connector 246">
                <a:extLst>
                  <a:ext uri="{FF2B5EF4-FFF2-40B4-BE49-F238E27FC236}">
                    <a16:creationId xmlns:a16="http://schemas.microsoft.com/office/drawing/2014/main" id="{8C2FBA57-8660-4BB0-9CEC-BC480D79DF3B}"/>
                  </a:ext>
                </a:extLst>
              </p:cNvPr>
              <p:cNvCxnSpPr/>
              <p:nvPr/>
            </p:nvCxnSpPr>
            <p:spPr>
              <a:xfrm>
                <a:off x="4225516" y="240855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B044600C-169A-4119-90C4-AB4C1971936A}"/>
                  </a:ext>
                </a:extLst>
              </p:cNvPr>
              <p:cNvCxnSpPr/>
              <p:nvPr/>
            </p:nvCxnSpPr>
            <p:spPr>
              <a:xfrm>
                <a:off x="4921948" y="240855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E1C7261A-1CC2-43A4-B417-B6E66D462A3C}"/>
                  </a:ext>
                </a:extLst>
              </p:cNvPr>
              <p:cNvCxnSpPr/>
              <p:nvPr/>
            </p:nvCxnSpPr>
            <p:spPr>
              <a:xfrm>
                <a:off x="5618380" y="171061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818DF361-0F05-462F-A83E-AA42D347D394}"/>
                  </a:ext>
                </a:extLst>
              </p:cNvPr>
              <p:cNvCxnSpPr/>
              <p:nvPr/>
            </p:nvCxnSpPr>
            <p:spPr>
              <a:xfrm>
                <a:off x="6314812" y="171061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50F8B48D-13D3-4CFE-BEDE-6FE56CDC040B}"/>
                  </a:ext>
                </a:extLst>
              </p:cNvPr>
              <p:cNvCxnSpPr/>
              <p:nvPr/>
            </p:nvCxnSpPr>
            <p:spPr>
              <a:xfrm>
                <a:off x="5618380" y="240855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2" name="Straight Connector 251">
                <a:extLst>
                  <a:ext uri="{FF2B5EF4-FFF2-40B4-BE49-F238E27FC236}">
                    <a16:creationId xmlns:a16="http://schemas.microsoft.com/office/drawing/2014/main" id="{20E36054-C4BA-4709-B866-CC4A1A5CBEC6}"/>
                  </a:ext>
                </a:extLst>
              </p:cNvPr>
              <p:cNvCxnSpPr/>
              <p:nvPr/>
            </p:nvCxnSpPr>
            <p:spPr>
              <a:xfrm>
                <a:off x="6314812" y="240855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B988EE26-DE00-45E1-93E6-508D6D3964E4}"/>
                  </a:ext>
                </a:extLst>
              </p:cNvPr>
              <p:cNvCxnSpPr/>
              <p:nvPr/>
            </p:nvCxnSpPr>
            <p:spPr>
              <a:xfrm>
                <a:off x="7011244" y="171061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C61C0AD8-B811-4445-A3F3-D182A452CE52}"/>
                  </a:ext>
                </a:extLst>
              </p:cNvPr>
              <p:cNvCxnSpPr/>
              <p:nvPr/>
            </p:nvCxnSpPr>
            <p:spPr>
              <a:xfrm>
                <a:off x="7707676" y="171061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ED545E49-F9DC-4493-9A8F-057EA5F55D14}"/>
                  </a:ext>
                </a:extLst>
              </p:cNvPr>
              <p:cNvCxnSpPr/>
              <p:nvPr/>
            </p:nvCxnSpPr>
            <p:spPr>
              <a:xfrm>
                <a:off x="7011244" y="240855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F69ECBF6-661F-4137-BD53-C0AC23B11787}"/>
                  </a:ext>
                </a:extLst>
              </p:cNvPr>
              <p:cNvCxnSpPr/>
              <p:nvPr/>
            </p:nvCxnSpPr>
            <p:spPr>
              <a:xfrm>
                <a:off x="7707676" y="240855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2E31CADA-68CD-401C-B117-F80C0E68C370}"/>
                  </a:ext>
                </a:extLst>
              </p:cNvPr>
              <p:cNvCxnSpPr/>
              <p:nvPr/>
            </p:nvCxnSpPr>
            <p:spPr>
              <a:xfrm>
                <a:off x="8404108" y="171061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7F88F070-6FE0-44B3-9C1B-66B39FE3C0B3}"/>
                  </a:ext>
                </a:extLst>
              </p:cNvPr>
              <p:cNvCxnSpPr/>
              <p:nvPr/>
            </p:nvCxnSpPr>
            <p:spPr>
              <a:xfrm>
                <a:off x="9100540" y="171061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E75F9CE2-3F6E-4A3A-A649-859CC7A2ECA3}"/>
                  </a:ext>
                </a:extLst>
              </p:cNvPr>
              <p:cNvCxnSpPr/>
              <p:nvPr/>
            </p:nvCxnSpPr>
            <p:spPr>
              <a:xfrm>
                <a:off x="8404108" y="240854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0" name="Straight Connector 259">
                <a:extLst>
                  <a:ext uri="{FF2B5EF4-FFF2-40B4-BE49-F238E27FC236}">
                    <a16:creationId xmlns:a16="http://schemas.microsoft.com/office/drawing/2014/main" id="{33C95F33-D734-4DC3-93B3-068FF12136C5}"/>
                  </a:ext>
                </a:extLst>
              </p:cNvPr>
              <p:cNvCxnSpPr/>
              <p:nvPr/>
            </p:nvCxnSpPr>
            <p:spPr>
              <a:xfrm>
                <a:off x="9100540" y="240854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64AE3E40-B549-4158-AF58-EE463B83FE6B}"/>
                  </a:ext>
                </a:extLst>
              </p:cNvPr>
              <p:cNvCxnSpPr/>
              <p:nvPr/>
            </p:nvCxnSpPr>
            <p:spPr>
              <a:xfrm>
                <a:off x="2832652" y="310649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3D1CC0B1-37ED-443E-B74C-A5F4EABDA0A1}"/>
                  </a:ext>
                </a:extLst>
              </p:cNvPr>
              <p:cNvCxnSpPr/>
              <p:nvPr/>
            </p:nvCxnSpPr>
            <p:spPr>
              <a:xfrm>
                <a:off x="3529084" y="310648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0ECD9826-217D-48F0-A723-DE5C44F90BCD}"/>
                  </a:ext>
                </a:extLst>
              </p:cNvPr>
              <p:cNvCxnSpPr/>
              <p:nvPr/>
            </p:nvCxnSpPr>
            <p:spPr>
              <a:xfrm>
                <a:off x="2832652" y="380442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4509D7DB-31E7-4380-947F-BE5B4C94594B}"/>
                  </a:ext>
                </a:extLst>
              </p:cNvPr>
              <p:cNvCxnSpPr/>
              <p:nvPr/>
            </p:nvCxnSpPr>
            <p:spPr>
              <a:xfrm>
                <a:off x="3529084" y="380442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1EC020C2-98AB-43F4-BBEE-C2CBC5ADD8A2}"/>
                  </a:ext>
                </a:extLst>
              </p:cNvPr>
              <p:cNvCxnSpPr/>
              <p:nvPr/>
            </p:nvCxnSpPr>
            <p:spPr>
              <a:xfrm>
                <a:off x="4225516" y="310649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945E3E20-A8A7-4EEB-AD09-41D8BAA9AAD1}"/>
                  </a:ext>
                </a:extLst>
              </p:cNvPr>
              <p:cNvCxnSpPr/>
              <p:nvPr/>
            </p:nvCxnSpPr>
            <p:spPr>
              <a:xfrm>
                <a:off x="4921948" y="310649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8F1AFB38-FF52-438A-90CD-4DDC257F84FB}"/>
                  </a:ext>
                </a:extLst>
              </p:cNvPr>
              <p:cNvCxnSpPr/>
              <p:nvPr/>
            </p:nvCxnSpPr>
            <p:spPr>
              <a:xfrm>
                <a:off x="4225516" y="380442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1FD56FCD-F017-4A81-B1E0-920DB9DFE5EC}"/>
                  </a:ext>
                </a:extLst>
              </p:cNvPr>
              <p:cNvCxnSpPr/>
              <p:nvPr/>
            </p:nvCxnSpPr>
            <p:spPr>
              <a:xfrm>
                <a:off x="4921948" y="380442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7D23B0D2-4124-4951-ADE9-36BEB31FE893}"/>
                  </a:ext>
                </a:extLst>
              </p:cNvPr>
              <p:cNvCxnSpPr/>
              <p:nvPr/>
            </p:nvCxnSpPr>
            <p:spPr>
              <a:xfrm>
                <a:off x="5618380" y="310649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BB6CB914-005D-4397-A0DA-4C983AF8F818}"/>
                  </a:ext>
                </a:extLst>
              </p:cNvPr>
              <p:cNvCxnSpPr/>
              <p:nvPr/>
            </p:nvCxnSpPr>
            <p:spPr>
              <a:xfrm>
                <a:off x="6314812" y="310648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9D785669-C17F-42D4-9805-A9FED498EC8A}"/>
                  </a:ext>
                </a:extLst>
              </p:cNvPr>
              <p:cNvCxnSpPr/>
              <p:nvPr/>
            </p:nvCxnSpPr>
            <p:spPr>
              <a:xfrm>
                <a:off x="5618380" y="380442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8E0C5A4B-9667-468B-9CA0-7194BDB279D8}"/>
                  </a:ext>
                </a:extLst>
              </p:cNvPr>
              <p:cNvCxnSpPr/>
              <p:nvPr/>
            </p:nvCxnSpPr>
            <p:spPr>
              <a:xfrm>
                <a:off x="6314812" y="380442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96635345-D706-4762-872D-1EC30DD85A6B}"/>
                  </a:ext>
                </a:extLst>
              </p:cNvPr>
              <p:cNvCxnSpPr/>
              <p:nvPr/>
            </p:nvCxnSpPr>
            <p:spPr>
              <a:xfrm>
                <a:off x="7011244" y="310649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7A8D77A0-7F89-4B46-B75D-ABECB96EB823}"/>
                  </a:ext>
                </a:extLst>
              </p:cNvPr>
              <p:cNvCxnSpPr/>
              <p:nvPr/>
            </p:nvCxnSpPr>
            <p:spPr>
              <a:xfrm>
                <a:off x="7707676" y="310648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B55CE4EB-F427-4B99-AACE-CD36A1D03A63}"/>
                  </a:ext>
                </a:extLst>
              </p:cNvPr>
              <p:cNvCxnSpPr/>
              <p:nvPr/>
            </p:nvCxnSpPr>
            <p:spPr>
              <a:xfrm>
                <a:off x="7011244" y="380442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C35526F2-65EA-491B-8081-90C2B4363479}"/>
                  </a:ext>
                </a:extLst>
              </p:cNvPr>
              <p:cNvCxnSpPr/>
              <p:nvPr/>
            </p:nvCxnSpPr>
            <p:spPr>
              <a:xfrm>
                <a:off x="7707676" y="380442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E3A81E71-7412-454F-91A9-65273BC3C109}"/>
                  </a:ext>
                </a:extLst>
              </p:cNvPr>
              <p:cNvCxnSpPr/>
              <p:nvPr/>
            </p:nvCxnSpPr>
            <p:spPr>
              <a:xfrm>
                <a:off x="8404108" y="310648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68B508FD-6303-49E4-9FD4-7FDBDB6D3522}"/>
                  </a:ext>
                </a:extLst>
              </p:cNvPr>
              <p:cNvCxnSpPr/>
              <p:nvPr/>
            </p:nvCxnSpPr>
            <p:spPr>
              <a:xfrm>
                <a:off x="9100540" y="310648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7BFF828F-5025-478D-B4AD-8CD24E5CC7FC}"/>
                  </a:ext>
                </a:extLst>
              </p:cNvPr>
              <p:cNvCxnSpPr/>
              <p:nvPr/>
            </p:nvCxnSpPr>
            <p:spPr>
              <a:xfrm>
                <a:off x="8404108" y="3804425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B79B660D-78D3-421C-98BE-2D3E535B984B}"/>
                  </a:ext>
                </a:extLst>
              </p:cNvPr>
              <p:cNvCxnSpPr/>
              <p:nvPr/>
            </p:nvCxnSpPr>
            <p:spPr>
              <a:xfrm>
                <a:off x="9100540" y="380442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07DD7EE5-DCA1-4EF9-8B5C-CEFDA3C1558B}"/>
                  </a:ext>
                </a:extLst>
              </p:cNvPr>
              <p:cNvCxnSpPr/>
              <p:nvPr/>
            </p:nvCxnSpPr>
            <p:spPr>
              <a:xfrm>
                <a:off x="2832652" y="450236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55ED514B-95F9-43B2-9548-F6877D25CE4F}"/>
                  </a:ext>
                </a:extLst>
              </p:cNvPr>
              <p:cNvCxnSpPr/>
              <p:nvPr/>
            </p:nvCxnSpPr>
            <p:spPr>
              <a:xfrm>
                <a:off x="3529084" y="450236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DAD5D8FA-129C-4FE1-9FE2-A63B942F9507}"/>
                  </a:ext>
                </a:extLst>
              </p:cNvPr>
              <p:cNvCxnSpPr/>
              <p:nvPr/>
            </p:nvCxnSpPr>
            <p:spPr>
              <a:xfrm>
                <a:off x="2832652" y="520030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34E52976-E979-4096-AC4A-D7681A0570C3}"/>
                  </a:ext>
                </a:extLst>
              </p:cNvPr>
              <p:cNvCxnSpPr/>
              <p:nvPr/>
            </p:nvCxnSpPr>
            <p:spPr>
              <a:xfrm>
                <a:off x="3529084" y="520030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8231E3BF-C7D1-4F3E-B5AB-71B2E380BA69}"/>
                  </a:ext>
                </a:extLst>
              </p:cNvPr>
              <p:cNvCxnSpPr/>
              <p:nvPr/>
            </p:nvCxnSpPr>
            <p:spPr>
              <a:xfrm>
                <a:off x="4225516" y="450236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F7E3E469-A6EB-413B-8402-B1CAE04B3828}"/>
                  </a:ext>
                </a:extLst>
              </p:cNvPr>
              <p:cNvCxnSpPr/>
              <p:nvPr/>
            </p:nvCxnSpPr>
            <p:spPr>
              <a:xfrm>
                <a:off x="4921948" y="450236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6059B91A-8FC4-4B35-8776-684D22EE0F15}"/>
                  </a:ext>
                </a:extLst>
              </p:cNvPr>
              <p:cNvCxnSpPr/>
              <p:nvPr/>
            </p:nvCxnSpPr>
            <p:spPr>
              <a:xfrm>
                <a:off x="4225516" y="520030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BE2865A4-6319-46E9-8A6B-BACB8BF0D1B1}"/>
                  </a:ext>
                </a:extLst>
              </p:cNvPr>
              <p:cNvCxnSpPr/>
              <p:nvPr/>
            </p:nvCxnSpPr>
            <p:spPr>
              <a:xfrm>
                <a:off x="4921948" y="520030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AA39DCF1-214A-4E6E-B7DE-50744EE3F3E3}"/>
                  </a:ext>
                </a:extLst>
              </p:cNvPr>
              <p:cNvCxnSpPr/>
              <p:nvPr/>
            </p:nvCxnSpPr>
            <p:spPr>
              <a:xfrm>
                <a:off x="5618380" y="450236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E99A1E20-0108-4D45-9D63-40DA5E465B09}"/>
                  </a:ext>
                </a:extLst>
              </p:cNvPr>
              <p:cNvCxnSpPr/>
              <p:nvPr/>
            </p:nvCxnSpPr>
            <p:spPr>
              <a:xfrm>
                <a:off x="6314812" y="4502365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0FD51F5E-8414-40CC-A7BB-F83A1F5AB03F}"/>
                  </a:ext>
                </a:extLst>
              </p:cNvPr>
              <p:cNvCxnSpPr/>
              <p:nvPr/>
            </p:nvCxnSpPr>
            <p:spPr>
              <a:xfrm>
                <a:off x="5618380" y="520030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5072AA9A-5A12-4531-B826-AD21089EDCBA}"/>
                  </a:ext>
                </a:extLst>
              </p:cNvPr>
              <p:cNvCxnSpPr/>
              <p:nvPr/>
            </p:nvCxnSpPr>
            <p:spPr>
              <a:xfrm>
                <a:off x="6314812" y="520030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1701E70F-59DC-4010-B823-F28EFD59AAC4}"/>
                  </a:ext>
                </a:extLst>
              </p:cNvPr>
              <p:cNvCxnSpPr/>
              <p:nvPr/>
            </p:nvCxnSpPr>
            <p:spPr>
              <a:xfrm>
                <a:off x="7011244" y="450236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>
                <a:extLst>
                  <a:ext uri="{FF2B5EF4-FFF2-40B4-BE49-F238E27FC236}">
                    <a16:creationId xmlns:a16="http://schemas.microsoft.com/office/drawing/2014/main" id="{1D342920-DDD1-4F93-A613-9822783BB92B}"/>
                  </a:ext>
                </a:extLst>
              </p:cNvPr>
              <p:cNvCxnSpPr/>
              <p:nvPr/>
            </p:nvCxnSpPr>
            <p:spPr>
              <a:xfrm>
                <a:off x="7707676" y="4502365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4365896E-E0D2-4005-ADB5-B4F47FBCD928}"/>
                  </a:ext>
                </a:extLst>
              </p:cNvPr>
              <p:cNvCxnSpPr/>
              <p:nvPr/>
            </p:nvCxnSpPr>
            <p:spPr>
              <a:xfrm>
                <a:off x="7011244" y="520030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>
                <a:extLst>
                  <a:ext uri="{FF2B5EF4-FFF2-40B4-BE49-F238E27FC236}">
                    <a16:creationId xmlns:a16="http://schemas.microsoft.com/office/drawing/2014/main" id="{6C732344-7ABC-489F-B930-2B0959025BDF}"/>
                  </a:ext>
                </a:extLst>
              </p:cNvPr>
              <p:cNvCxnSpPr/>
              <p:nvPr/>
            </p:nvCxnSpPr>
            <p:spPr>
              <a:xfrm>
                <a:off x="7707676" y="520030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765B405F-71D9-4C72-B7DB-0AAB06AAE2EE}"/>
                  </a:ext>
                </a:extLst>
              </p:cNvPr>
              <p:cNvCxnSpPr/>
              <p:nvPr/>
            </p:nvCxnSpPr>
            <p:spPr>
              <a:xfrm>
                <a:off x="8404108" y="4502364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4C2543D0-50C9-40A6-9D86-748294CC642D}"/>
                  </a:ext>
                </a:extLst>
              </p:cNvPr>
              <p:cNvCxnSpPr/>
              <p:nvPr/>
            </p:nvCxnSpPr>
            <p:spPr>
              <a:xfrm>
                <a:off x="9100540" y="450236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3FC620BE-7451-473A-8483-293E9BD20CD4}"/>
                  </a:ext>
                </a:extLst>
              </p:cNvPr>
              <p:cNvCxnSpPr/>
              <p:nvPr/>
            </p:nvCxnSpPr>
            <p:spPr>
              <a:xfrm>
                <a:off x="8404108" y="520030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93503AB1-41BF-4E6B-B296-703253A381BB}"/>
                  </a:ext>
                </a:extLst>
              </p:cNvPr>
              <p:cNvCxnSpPr/>
              <p:nvPr/>
            </p:nvCxnSpPr>
            <p:spPr>
              <a:xfrm>
                <a:off x="9100540" y="520030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B7FEF904-E490-4E95-9398-BBFB225A1AE9}"/>
                  </a:ext>
                </a:extLst>
              </p:cNvPr>
              <p:cNvCxnSpPr/>
              <p:nvPr/>
            </p:nvCxnSpPr>
            <p:spPr>
              <a:xfrm>
                <a:off x="2832652" y="589824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C708E8A1-8B95-4737-B75B-AB406E703DC8}"/>
                  </a:ext>
                </a:extLst>
              </p:cNvPr>
              <p:cNvCxnSpPr/>
              <p:nvPr/>
            </p:nvCxnSpPr>
            <p:spPr>
              <a:xfrm>
                <a:off x="3529084" y="589823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807DC018-02BC-4F3B-B05E-C02BEB0AA193}"/>
                  </a:ext>
                </a:extLst>
              </p:cNvPr>
              <p:cNvCxnSpPr/>
              <p:nvPr/>
            </p:nvCxnSpPr>
            <p:spPr>
              <a:xfrm>
                <a:off x="2832652" y="659618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378DDEA1-2579-4C14-B009-BEBE65B67865}"/>
                  </a:ext>
                </a:extLst>
              </p:cNvPr>
              <p:cNvCxnSpPr/>
              <p:nvPr/>
            </p:nvCxnSpPr>
            <p:spPr>
              <a:xfrm>
                <a:off x="3529084" y="659617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68048E0D-2929-4F0F-B6D0-5A635755CC2A}"/>
                  </a:ext>
                </a:extLst>
              </p:cNvPr>
              <p:cNvCxnSpPr/>
              <p:nvPr/>
            </p:nvCxnSpPr>
            <p:spPr>
              <a:xfrm>
                <a:off x="4225516" y="5898243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7C55F754-8070-4DE1-9BE7-9D89710E2B61}"/>
                  </a:ext>
                </a:extLst>
              </p:cNvPr>
              <p:cNvCxnSpPr/>
              <p:nvPr/>
            </p:nvCxnSpPr>
            <p:spPr>
              <a:xfrm>
                <a:off x="4921948" y="589824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B8172E6A-205C-4771-A365-428EFE49EB8B}"/>
                  </a:ext>
                </a:extLst>
              </p:cNvPr>
              <p:cNvCxnSpPr/>
              <p:nvPr/>
            </p:nvCxnSpPr>
            <p:spPr>
              <a:xfrm>
                <a:off x="4225516" y="659618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F09EE0FD-832D-40FA-979F-5453EBFF25FF}"/>
                  </a:ext>
                </a:extLst>
              </p:cNvPr>
              <p:cNvCxnSpPr/>
              <p:nvPr/>
            </p:nvCxnSpPr>
            <p:spPr>
              <a:xfrm>
                <a:off x="4921948" y="659617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F4F6E82E-C152-4A8F-B046-51705DB17741}"/>
                  </a:ext>
                </a:extLst>
              </p:cNvPr>
              <p:cNvCxnSpPr/>
              <p:nvPr/>
            </p:nvCxnSpPr>
            <p:spPr>
              <a:xfrm>
                <a:off x="5618380" y="589824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B645326C-11F8-468F-8EB8-EA52BD059DC1}"/>
                  </a:ext>
                </a:extLst>
              </p:cNvPr>
              <p:cNvCxnSpPr/>
              <p:nvPr/>
            </p:nvCxnSpPr>
            <p:spPr>
              <a:xfrm>
                <a:off x="6314812" y="589824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0E8F60E1-DA45-493E-9A9D-B3F42EC240AF}"/>
                  </a:ext>
                </a:extLst>
              </p:cNvPr>
              <p:cNvCxnSpPr/>
              <p:nvPr/>
            </p:nvCxnSpPr>
            <p:spPr>
              <a:xfrm>
                <a:off x="5618380" y="659617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DD90FA4F-83D6-44FB-900D-D9A88554C73D}"/>
                  </a:ext>
                </a:extLst>
              </p:cNvPr>
              <p:cNvCxnSpPr/>
              <p:nvPr/>
            </p:nvCxnSpPr>
            <p:spPr>
              <a:xfrm>
                <a:off x="6314812" y="659617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E59313EE-5487-4AD4-8E8D-0235CA6AD589}"/>
                  </a:ext>
                </a:extLst>
              </p:cNvPr>
              <p:cNvCxnSpPr/>
              <p:nvPr/>
            </p:nvCxnSpPr>
            <p:spPr>
              <a:xfrm>
                <a:off x="7011244" y="5898242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ACA5B053-907E-42BE-9705-D58BCFD4513D}"/>
                  </a:ext>
                </a:extLst>
              </p:cNvPr>
              <p:cNvCxnSpPr/>
              <p:nvPr/>
            </p:nvCxnSpPr>
            <p:spPr>
              <a:xfrm>
                <a:off x="7707676" y="5898241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8F00A7DF-78B5-4B4C-AC3A-A8C64954A622}"/>
                  </a:ext>
                </a:extLst>
              </p:cNvPr>
              <p:cNvCxnSpPr/>
              <p:nvPr/>
            </p:nvCxnSpPr>
            <p:spPr>
              <a:xfrm>
                <a:off x="7011244" y="659617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63D46BCC-0411-4C15-8F02-D932108FD567}"/>
                  </a:ext>
                </a:extLst>
              </p:cNvPr>
              <p:cNvCxnSpPr/>
              <p:nvPr/>
            </p:nvCxnSpPr>
            <p:spPr>
              <a:xfrm>
                <a:off x="7707676" y="6596178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A2D9FD27-64B7-4C92-8580-926E1F6DF08E}"/>
                  </a:ext>
                </a:extLst>
              </p:cNvPr>
              <p:cNvCxnSpPr/>
              <p:nvPr/>
            </p:nvCxnSpPr>
            <p:spPr>
              <a:xfrm>
                <a:off x="8404108" y="5898240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6955A00F-6C5B-4335-9F63-C4BAFA346627}"/>
                  </a:ext>
                </a:extLst>
              </p:cNvPr>
              <p:cNvCxnSpPr/>
              <p:nvPr/>
            </p:nvCxnSpPr>
            <p:spPr>
              <a:xfrm>
                <a:off x="9100540" y="5898239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traight Connector 318">
                <a:extLst>
                  <a:ext uri="{FF2B5EF4-FFF2-40B4-BE49-F238E27FC236}">
                    <a16:creationId xmlns:a16="http://schemas.microsoft.com/office/drawing/2014/main" id="{1FA1BFAC-3A8A-4179-A49A-183F96DF50C8}"/>
                  </a:ext>
                </a:extLst>
              </p:cNvPr>
              <p:cNvCxnSpPr/>
              <p:nvPr/>
            </p:nvCxnSpPr>
            <p:spPr>
              <a:xfrm>
                <a:off x="8404108" y="6596177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757CBD8F-1E85-4EDB-AB25-D1BD52A534B8}"/>
                  </a:ext>
                </a:extLst>
              </p:cNvPr>
              <p:cNvCxnSpPr/>
              <p:nvPr/>
            </p:nvCxnSpPr>
            <p:spPr>
              <a:xfrm>
                <a:off x="9100540" y="6596176"/>
                <a:ext cx="500270" cy="808383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1" name="Oval 320">
                <a:extLst>
                  <a:ext uri="{FF2B5EF4-FFF2-40B4-BE49-F238E27FC236}">
                    <a16:creationId xmlns:a16="http://schemas.microsoft.com/office/drawing/2014/main" id="{A3FB4F2A-5EF0-4423-97FF-68FC594D1FAD}"/>
                  </a:ext>
                </a:extLst>
              </p:cNvPr>
              <p:cNvSpPr/>
              <p:nvPr/>
            </p:nvSpPr>
            <p:spPr>
              <a:xfrm>
                <a:off x="3057869" y="209070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2" name="Oval 321">
                <a:extLst>
                  <a:ext uri="{FF2B5EF4-FFF2-40B4-BE49-F238E27FC236}">
                    <a16:creationId xmlns:a16="http://schemas.microsoft.com/office/drawing/2014/main" id="{09726FA1-2E77-4DB7-86A7-76D23E3CB559}"/>
                  </a:ext>
                </a:extLst>
              </p:cNvPr>
              <p:cNvSpPr/>
              <p:nvPr/>
            </p:nvSpPr>
            <p:spPr>
              <a:xfrm>
                <a:off x="3752005" y="208879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23" name="Oval 322">
                <a:extLst>
                  <a:ext uri="{FF2B5EF4-FFF2-40B4-BE49-F238E27FC236}">
                    <a16:creationId xmlns:a16="http://schemas.microsoft.com/office/drawing/2014/main" id="{470AA480-D0B8-4092-92C9-12E3E37C74BE}"/>
                  </a:ext>
                </a:extLst>
              </p:cNvPr>
              <p:cNvSpPr/>
              <p:nvPr/>
            </p:nvSpPr>
            <p:spPr>
              <a:xfrm>
                <a:off x="3057869" y="27855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4" name="Oval 323">
                <a:extLst>
                  <a:ext uri="{FF2B5EF4-FFF2-40B4-BE49-F238E27FC236}">
                    <a16:creationId xmlns:a16="http://schemas.microsoft.com/office/drawing/2014/main" id="{A67C25DF-30B2-4F52-B577-0C34AA541590}"/>
                  </a:ext>
                </a:extLst>
              </p:cNvPr>
              <p:cNvSpPr/>
              <p:nvPr/>
            </p:nvSpPr>
            <p:spPr>
              <a:xfrm>
                <a:off x="3752005" y="27855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5" name="Oval 324">
                <a:extLst>
                  <a:ext uri="{FF2B5EF4-FFF2-40B4-BE49-F238E27FC236}">
                    <a16:creationId xmlns:a16="http://schemas.microsoft.com/office/drawing/2014/main" id="{8B2B7826-4EFE-41F0-B98E-839291F62987}"/>
                  </a:ext>
                </a:extLst>
              </p:cNvPr>
              <p:cNvSpPr/>
              <p:nvPr/>
            </p:nvSpPr>
            <p:spPr>
              <a:xfrm>
                <a:off x="4450733" y="209070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6" name="Oval 325">
                <a:extLst>
                  <a:ext uri="{FF2B5EF4-FFF2-40B4-BE49-F238E27FC236}">
                    <a16:creationId xmlns:a16="http://schemas.microsoft.com/office/drawing/2014/main" id="{24177E76-9B91-4549-97F2-5CBE5A79FE75}"/>
                  </a:ext>
                </a:extLst>
              </p:cNvPr>
              <p:cNvSpPr/>
              <p:nvPr/>
            </p:nvSpPr>
            <p:spPr>
              <a:xfrm>
                <a:off x="5144869" y="208879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27" name="Oval 326">
                <a:extLst>
                  <a:ext uri="{FF2B5EF4-FFF2-40B4-BE49-F238E27FC236}">
                    <a16:creationId xmlns:a16="http://schemas.microsoft.com/office/drawing/2014/main" id="{D61BC537-5D1F-445B-9DC1-A89AA4C5A15B}"/>
                  </a:ext>
                </a:extLst>
              </p:cNvPr>
              <p:cNvSpPr/>
              <p:nvPr/>
            </p:nvSpPr>
            <p:spPr>
              <a:xfrm>
                <a:off x="4450733" y="27855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8" name="Oval 327">
                <a:extLst>
                  <a:ext uri="{FF2B5EF4-FFF2-40B4-BE49-F238E27FC236}">
                    <a16:creationId xmlns:a16="http://schemas.microsoft.com/office/drawing/2014/main" id="{54DACAE4-2515-4C7F-A272-0DACB447B11B}"/>
                  </a:ext>
                </a:extLst>
              </p:cNvPr>
              <p:cNvSpPr/>
              <p:nvPr/>
            </p:nvSpPr>
            <p:spPr>
              <a:xfrm>
                <a:off x="5144869" y="27855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9" name="Oval 328">
                <a:extLst>
                  <a:ext uri="{FF2B5EF4-FFF2-40B4-BE49-F238E27FC236}">
                    <a16:creationId xmlns:a16="http://schemas.microsoft.com/office/drawing/2014/main" id="{8FEC7A27-1257-4703-A0DB-A6D591CF399D}"/>
                  </a:ext>
                </a:extLst>
              </p:cNvPr>
              <p:cNvSpPr/>
              <p:nvPr/>
            </p:nvSpPr>
            <p:spPr>
              <a:xfrm>
                <a:off x="5843597" y="209070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0" name="Oval 329">
                <a:extLst>
                  <a:ext uri="{FF2B5EF4-FFF2-40B4-BE49-F238E27FC236}">
                    <a16:creationId xmlns:a16="http://schemas.microsoft.com/office/drawing/2014/main" id="{BF9BD185-0F36-4A84-8D04-DDC2CB1F4A3B}"/>
                  </a:ext>
                </a:extLst>
              </p:cNvPr>
              <p:cNvSpPr/>
              <p:nvPr/>
            </p:nvSpPr>
            <p:spPr>
              <a:xfrm>
                <a:off x="6537733" y="208879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1" name="Oval 330">
                <a:extLst>
                  <a:ext uri="{FF2B5EF4-FFF2-40B4-BE49-F238E27FC236}">
                    <a16:creationId xmlns:a16="http://schemas.microsoft.com/office/drawing/2014/main" id="{7838D01E-F370-401B-92EF-FCBA6857B1EA}"/>
                  </a:ext>
                </a:extLst>
              </p:cNvPr>
              <p:cNvSpPr/>
              <p:nvPr/>
            </p:nvSpPr>
            <p:spPr>
              <a:xfrm>
                <a:off x="5843597" y="278552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2" name="Oval 331">
                <a:extLst>
                  <a:ext uri="{FF2B5EF4-FFF2-40B4-BE49-F238E27FC236}">
                    <a16:creationId xmlns:a16="http://schemas.microsoft.com/office/drawing/2014/main" id="{E04FA5EE-903B-4CE1-A00C-347BBC7460F6}"/>
                  </a:ext>
                </a:extLst>
              </p:cNvPr>
              <p:cNvSpPr/>
              <p:nvPr/>
            </p:nvSpPr>
            <p:spPr>
              <a:xfrm>
                <a:off x="6537733" y="278552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3" name="Oval 332">
                <a:extLst>
                  <a:ext uri="{FF2B5EF4-FFF2-40B4-BE49-F238E27FC236}">
                    <a16:creationId xmlns:a16="http://schemas.microsoft.com/office/drawing/2014/main" id="{6DF1C8F5-EEAF-47DF-B3C4-AA8DB96F988D}"/>
                  </a:ext>
                </a:extLst>
              </p:cNvPr>
              <p:cNvSpPr/>
              <p:nvPr/>
            </p:nvSpPr>
            <p:spPr>
              <a:xfrm>
                <a:off x="7236461" y="209070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4" name="Oval 333">
                <a:extLst>
                  <a:ext uri="{FF2B5EF4-FFF2-40B4-BE49-F238E27FC236}">
                    <a16:creationId xmlns:a16="http://schemas.microsoft.com/office/drawing/2014/main" id="{A6DCB038-7DE1-461D-93F9-30BEA70A3E8E}"/>
                  </a:ext>
                </a:extLst>
              </p:cNvPr>
              <p:cNvSpPr/>
              <p:nvPr/>
            </p:nvSpPr>
            <p:spPr>
              <a:xfrm>
                <a:off x="7930597" y="208879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5" name="Oval 334">
                <a:extLst>
                  <a:ext uri="{FF2B5EF4-FFF2-40B4-BE49-F238E27FC236}">
                    <a16:creationId xmlns:a16="http://schemas.microsoft.com/office/drawing/2014/main" id="{9769CE46-28C5-4B39-9376-A076E732FC0B}"/>
                  </a:ext>
                </a:extLst>
              </p:cNvPr>
              <p:cNvSpPr/>
              <p:nvPr/>
            </p:nvSpPr>
            <p:spPr>
              <a:xfrm>
                <a:off x="7236461" y="278552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9855E411-63B1-4519-98E4-213DFA064570}"/>
                  </a:ext>
                </a:extLst>
              </p:cNvPr>
              <p:cNvSpPr/>
              <p:nvPr/>
            </p:nvSpPr>
            <p:spPr>
              <a:xfrm>
                <a:off x="7930597" y="278552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7" name="Oval 336">
                <a:extLst>
                  <a:ext uri="{FF2B5EF4-FFF2-40B4-BE49-F238E27FC236}">
                    <a16:creationId xmlns:a16="http://schemas.microsoft.com/office/drawing/2014/main" id="{6793A658-5E11-45F1-B54C-379CB992FC16}"/>
                  </a:ext>
                </a:extLst>
              </p:cNvPr>
              <p:cNvSpPr/>
              <p:nvPr/>
            </p:nvSpPr>
            <p:spPr>
              <a:xfrm>
                <a:off x="8629325" y="209070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8" name="Oval 337">
                <a:extLst>
                  <a:ext uri="{FF2B5EF4-FFF2-40B4-BE49-F238E27FC236}">
                    <a16:creationId xmlns:a16="http://schemas.microsoft.com/office/drawing/2014/main" id="{7A58AE06-695A-4946-80A0-4CB3F217191B}"/>
                  </a:ext>
                </a:extLst>
              </p:cNvPr>
              <p:cNvSpPr/>
              <p:nvPr/>
            </p:nvSpPr>
            <p:spPr>
              <a:xfrm>
                <a:off x="9323461" y="208879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64687164-DECA-4F58-9BF5-889715C5AE25}"/>
                  </a:ext>
                </a:extLst>
              </p:cNvPr>
              <p:cNvSpPr/>
              <p:nvPr/>
            </p:nvSpPr>
            <p:spPr>
              <a:xfrm>
                <a:off x="8629325" y="278552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0" name="Oval 339">
                <a:extLst>
                  <a:ext uri="{FF2B5EF4-FFF2-40B4-BE49-F238E27FC236}">
                    <a16:creationId xmlns:a16="http://schemas.microsoft.com/office/drawing/2014/main" id="{8BDC7176-FEC3-4310-8A21-1422A5B61F53}"/>
                  </a:ext>
                </a:extLst>
              </p:cNvPr>
              <p:cNvSpPr/>
              <p:nvPr/>
            </p:nvSpPr>
            <p:spPr>
              <a:xfrm>
                <a:off x="9323461" y="278552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1" name="Oval 340">
                <a:extLst>
                  <a:ext uri="{FF2B5EF4-FFF2-40B4-BE49-F238E27FC236}">
                    <a16:creationId xmlns:a16="http://schemas.microsoft.com/office/drawing/2014/main" id="{303047DC-83B1-4341-B6B4-6CF099A218D0}"/>
                  </a:ext>
                </a:extLst>
              </p:cNvPr>
              <p:cNvSpPr/>
              <p:nvPr/>
            </p:nvSpPr>
            <p:spPr>
              <a:xfrm>
                <a:off x="3057869" y="348657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D822CF6E-18FD-459F-A7BB-CC8595570D12}"/>
                  </a:ext>
                </a:extLst>
              </p:cNvPr>
              <p:cNvSpPr/>
              <p:nvPr/>
            </p:nvSpPr>
            <p:spPr>
              <a:xfrm>
                <a:off x="3752005" y="3484674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43" name="Oval 342">
                <a:extLst>
                  <a:ext uri="{FF2B5EF4-FFF2-40B4-BE49-F238E27FC236}">
                    <a16:creationId xmlns:a16="http://schemas.microsoft.com/office/drawing/2014/main" id="{738A6F92-8340-4451-97D3-5BB78E0FF03D}"/>
                  </a:ext>
                </a:extLst>
              </p:cNvPr>
              <p:cNvSpPr/>
              <p:nvPr/>
            </p:nvSpPr>
            <p:spPr>
              <a:xfrm>
                <a:off x="3057869" y="418140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4" name="Oval 343">
                <a:extLst>
                  <a:ext uri="{FF2B5EF4-FFF2-40B4-BE49-F238E27FC236}">
                    <a16:creationId xmlns:a16="http://schemas.microsoft.com/office/drawing/2014/main" id="{D56F7326-C8D9-479E-849F-44417427B233}"/>
                  </a:ext>
                </a:extLst>
              </p:cNvPr>
              <p:cNvSpPr/>
              <p:nvPr/>
            </p:nvSpPr>
            <p:spPr>
              <a:xfrm>
                <a:off x="3752005" y="418140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EB4B9B14-90DA-4EC2-BDD3-5D003DFBFB9E}"/>
                  </a:ext>
                </a:extLst>
              </p:cNvPr>
              <p:cNvSpPr/>
              <p:nvPr/>
            </p:nvSpPr>
            <p:spPr>
              <a:xfrm>
                <a:off x="4450733" y="348657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6" name="Oval 345">
                <a:extLst>
                  <a:ext uri="{FF2B5EF4-FFF2-40B4-BE49-F238E27FC236}">
                    <a16:creationId xmlns:a16="http://schemas.microsoft.com/office/drawing/2014/main" id="{BF41250D-787E-4990-AD7B-F855309A7C3A}"/>
                  </a:ext>
                </a:extLst>
              </p:cNvPr>
              <p:cNvSpPr/>
              <p:nvPr/>
            </p:nvSpPr>
            <p:spPr>
              <a:xfrm>
                <a:off x="5144869" y="3484674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47" name="Oval 346">
                <a:extLst>
                  <a:ext uri="{FF2B5EF4-FFF2-40B4-BE49-F238E27FC236}">
                    <a16:creationId xmlns:a16="http://schemas.microsoft.com/office/drawing/2014/main" id="{5E5813D6-5BAF-4019-BC63-5C9CE2CFBC41}"/>
                  </a:ext>
                </a:extLst>
              </p:cNvPr>
              <p:cNvSpPr/>
              <p:nvPr/>
            </p:nvSpPr>
            <p:spPr>
              <a:xfrm>
                <a:off x="4450733" y="418140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8F9CAE06-A8CD-4D02-AC77-0DECA489FAFE}"/>
                  </a:ext>
                </a:extLst>
              </p:cNvPr>
              <p:cNvSpPr/>
              <p:nvPr/>
            </p:nvSpPr>
            <p:spPr>
              <a:xfrm>
                <a:off x="5144869" y="418140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9" name="Oval 348">
                <a:extLst>
                  <a:ext uri="{FF2B5EF4-FFF2-40B4-BE49-F238E27FC236}">
                    <a16:creationId xmlns:a16="http://schemas.microsoft.com/office/drawing/2014/main" id="{89EF7DD0-2FD7-4408-8EAD-519A6B942655}"/>
                  </a:ext>
                </a:extLst>
              </p:cNvPr>
              <p:cNvSpPr/>
              <p:nvPr/>
            </p:nvSpPr>
            <p:spPr>
              <a:xfrm>
                <a:off x="5843597" y="348657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0" name="Oval 349">
                <a:extLst>
                  <a:ext uri="{FF2B5EF4-FFF2-40B4-BE49-F238E27FC236}">
                    <a16:creationId xmlns:a16="http://schemas.microsoft.com/office/drawing/2014/main" id="{2B44535C-BA5E-4735-9AF0-00143EA6B154}"/>
                  </a:ext>
                </a:extLst>
              </p:cNvPr>
              <p:cNvSpPr/>
              <p:nvPr/>
            </p:nvSpPr>
            <p:spPr>
              <a:xfrm>
                <a:off x="6537733" y="348467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3C9C11DC-21E5-4B79-8EDC-EA27F0120813}"/>
                  </a:ext>
                </a:extLst>
              </p:cNvPr>
              <p:cNvSpPr/>
              <p:nvPr/>
            </p:nvSpPr>
            <p:spPr>
              <a:xfrm>
                <a:off x="5843597" y="418140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2" name="Oval 351">
                <a:extLst>
                  <a:ext uri="{FF2B5EF4-FFF2-40B4-BE49-F238E27FC236}">
                    <a16:creationId xmlns:a16="http://schemas.microsoft.com/office/drawing/2014/main" id="{9D7808C5-99ED-4271-9E71-4FBDA27789C0}"/>
                  </a:ext>
                </a:extLst>
              </p:cNvPr>
              <p:cNvSpPr/>
              <p:nvPr/>
            </p:nvSpPr>
            <p:spPr>
              <a:xfrm>
                <a:off x="6537733" y="418140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3" name="Oval 352">
                <a:extLst>
                  <a:ext uri="{FF2B5EF4-FFF2-40B4-BE49-F238E27FC236}">
                    <a16:creationId xmlns:a16="http://schemas.microsoft.com/office/drawing/2014/main" id="{94F5041A-C603-4E25-8846-515D20D86709}"/>
                  </a:ext>
                </a:extLst>
              </p:cNvPr>
              <p:cNvSpPr/>
              <p:nvPr/>
            </p:nvSpPr>
            <p:spPr>
              <a:xfrm>
                <a:off x="7236461" y="348657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4A0DF585-FC1C-4BFD-A6FB-5C944E8A65D2}"/>
                  </a:ext>
                </a:extLst>
              </p:cNvPr>
              <p:cNvSpPr/>
              <p:nvPr/>
            </p:nvSpPr>
            <p:spPr>
              <a:xfrm>
                <a:off x="7930597" y="348467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55" name="Oval 354">
                <a:extLst>
                  <a:ext uri="{FF2B5EF4-FFF2-40B4-BE49-F238E27FC236}">
                    <a16:creationId xmlns:a16="http://schemas.microsoft.com/office/drawing/2014/main" id="{21982629-78EF-4947-80EB-A3C4AF01E829}"/>
                  </a:ext>
                </a:extLst>
              </p:cNvPr>
              <p:cNvSpPr/>
              <p:nvPr/>
            </p:nvSpPr>
            <p:spPr>
              <a:xfrm>
                <a:off x="7236461" y="418140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6" name="Oval 355">
                <a:extLst>
                  <a:ext uri="{FF2B5EF4-FFF2-40B4-BE49-F238E27FC236}">
                    <a16:creationId xmlns:a16="http://schemas.microsoft.com/office/drawing/2014/main" id="{7ED3A915-6F0D-457F-B847-A3555CCD4161}"/>
                  </a:ext>
                </a:extLst>
              </p:cNvPr>
              <p:cNvSpPr/>
              <p:nvPr/>
            </p:nvSpPr>
            <p:spPr>
              <a:xfrm>
                <a:off x="7930597" y="418140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2A1C1A15-D200-4932-9F9E-657D1C0F2672}"/>
                  </a:ext>
                </a:extLst>
              </p:cNvPr>
              <p:cNvSpPr/>
              <p:nvPr/>
            </p:nvSpPr>
            <p:spPr>
              <a:xfrm>
                <a:off x="8629325" y="348657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8" name="Oval 357">
                <a:extLst>
                  <a:ext uri="{FF2B5EF4-FFF2-40B4-BE49-F238E27FC236}">
                    <a16:creationId xmlns:a16="http://schemas.microsoft.com/office/drawing/2014/main" id="{18CD6E53-B5B0-49AF-AB99-578513078DDB}"/>
                  </a:ext>
                </a:extLst>
              </p:cNvPr>
              <p:cNvSpPr/>
              <p:nvPr/>
            </p:nvSpPr>
            <p:spPr>
              <a:xfrm>
                <a:off x="9323461" y="348467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59" name="Oval 358">
                <a:extLst>
                  <a:ext uri="{FF2B5EF4-FFF2-40B4-BE49-F238E27FC236}">
                    <a16:creationId xmlns:a16="http://schemas.microsoft.com/office/drawing/2014/main" id="{8CB4A6C6-D81E-4CAB-B589-89997EC83FA8}"/>
                  </a:ext>
                </a:extLst>
              </p:cNvPr>
              <p:cNvSpPr/>
              <p:nvPr/>
            </p:nvSpPr>
            <p:spPr>
              <a:xfrm>
                <a:off x="8629325" y="418140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66D6EAE6-340D-4F99-A8D7-560B05A7E4AF}"/>
                  </a:ext>
                </a:extLst>
              </p:cNvPr>
              <p:cNvSpPr/>
              <p:nvPr/>
            </p:nvSpPr>
            <p:spPr>
              <a:xfrm>
                <a:off x="9323461" y="418140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1" name="Oval 360">
                <a:extLst>
                  <a:ext uri="{FF2B5EF4-FFF2-40B4-BE49-F238E27FC236}">
                    <a16:creationId xmlns:a16="http://schemas.microsoft.com/office/drawing/2014/main" id="{41F4D8AC-C894-40E6-A331-77AB364CD575}"/>
                  </a:ext>
                </a:extLst>
              </p:cNvPr>
              <p:cNvSpPr/>
              <p:nvPr/>
            </p:nvSpPr>
            <p:spPr>
              <a:xfrm>
                <a:off x="3057869" y="488245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2" name="Oval 361">
                <a:extLst>
                  <a:ext uri="{FF2B5EF4-FFF2-40B4-BE49-F238E27FC236}">
                    <a16:creationId xmlns:a16="http://schemas.microsoft.com/office/drawing/2014/main" id="{7227E57F-B72A-4727-942E-898772D2F7F8}"/>
                  </a:ext>
                </a:extLst>
              </p:cNvPr>
              <p:cNvSpPr/>
              <p:nvPr/>
            </p:nvSpPr>
            <p:spPr>
              <a:xfrm>
                <a:off x="3752005" y="488055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C4EC5081-4153-435D-9D8F-85ABB0FB0013}"/>
                  </a:ext>
                </a:extLst>
              </p:cNvPr>
              <p:cNvSpPr/>
              <p:nvPr/>
            </p:nvSpPr>
            <p:spPr>
              <a:xfrm>
                <a:off x="3057869" y="557728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475F4672-C775-4810-92D8-D8F3C9811C2A}"/>
                  </a:ext>
                </a:extLst>
              </p:cNvPr>
              <p:cNvSpPr/>
              <p:nvPr/>
            </p:nvSpPr>
            <p:spPr>
              <a:xfrm>
                <a:off x="3752005" y="557728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0966E227-6C04-4598-9D51-E02F996B2192}"/>
                  </a:ext>
                </a:extLst>
              </p:cNvPr>
              <p:cNvSpPr/>
              <p:nvPr/>
            </p:nvSpPr>
            <p:spPr>
              <a:xfrm>
                <a:off x="4450733" y="488245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169F33E5-1BE9-4683-A192-74652768FDBF}"/>
                  </a:ext>
                </a:extLst>
              </p:cNvPr>
              <p:cNvSpPr/>
              <p:nvPr/>
            </p:nvSpPr>
            <p:spPr>
              <a:xfrm>
                <a:off x="5144869" y="488055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67" name="Oval 366">
                <a:extLst>
                  <a:ext uri="{FF2B5EF4-FFF2-40B4-BE49-F238E27FC236}">
                    <a16:creationId xmlns:a16="http://schemas.microsoft.com/office/drawing/2014/main" id="{E3DED2B9-1663-4A41-A38D-00E9C5D1716D}"/>
                  </a:ext>
                </a:extLst>
              </p:cNvPr>
              <p:cNvSpPr/>
              <p:nvPr/>
            </p:nvSpPr>
            <p:spPr>
              <a:xfrm>
                <a:off x="4450733" y="557728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CB74FCF6-3816-4B87-9D67-3867A600A4B9}"/>
                  </a:ext>
                </a:extLst>
              </p:cNvPr>
              <p:cNvSpPr/>
              <p:nvPr/>
            </p:nvSpPr>
            <p:spPr>
              <a:xfrm>
                <a:off x="5144869" y="557728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9" name="Oval 368">
                <a:extLst>
                  <a:ext uri="{FF2B5EF4-FFF2-40B4-BE49-F238E27FC236}">
                    <a16:creationId xmlns:a16="http://schemas.microsoft.com/office/drawing/2014/main" id="{AB137942-A46E-440C-B4D8-25D54FA62F0C}"/>
                  </a:ext>
                </a:extLst>
              </p:cNvPr>
              <p:cNvSpPr/>
              <p:nvPr/>
            </p:nvSpPr>
            <p:spPr>
              <a:xfrm>
                <a:off x="5843597" y="4882454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0" name="Oval 369">
                <a:extLst>
                  <a:ext uri="{FF2B5EF4-FFF2-40B4-BE49-F238E27FC236}">
                    <a16:creationId xmlns:a16="http://schemas.microsoft.com/office/drawing/2014/main" id="{E02CE17C-8F51-4F21-B1D2-F4317BAA45F4}"/>
                  </a:ext>
                </a:extLst>
              </p:cNvPr>
              <p:cNvSpPr/>
              <p:nvPr/>
            </p:nvSpPr>
            <p:spPr>
              <a:xfrm>
                <a:off x="6537733" y="488054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F42DC108-AEDE-40E4-9107-2FEEF60A4FA1}"/>
                  </a:ext>
                </a:extLst>
              </p:cNvPr>
              <p:cNvSpPr/>
              <p:nvPr/>
            </p:nvSpPr>
            <p:spPr>
              <a:xfrm>
                <a:off x="5843597" y="557728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3ADEF180-C7EB-4814-9BEA-5DD705C1B631}"/>
                  </a:ext>
                </a:extLst>
              </p:cNvPr>
              <p:cNvSpPr/>
              <p:nvPr/>
            </p:nvSpPr>
            <p:spPr>
              <a:xfrm>
                <a:off x="6537733" y="557728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6645DAB6-8E0B-4424-A680-A470BD4B7532}"/>
                  </a:ext>
                </a:extLst>
              </p:cNvPr>
              <p:cNvSpPr/>
              <p:nvPr/>
            </p:nvSpPr>
            <p:spPr>
              <a:xfrm>
                <a:off x="7236461" y="4882454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4" name="Oval 373">
                <a:extLst>
                  <a:ext uri="{FF2B5EF4-FFF2-40B4-BE49-F238E27FC236}">
                    <a16:creationId xmlns:a16="http://schemas.microsoft.com/office/drawing/2014/main" id="{0041C0D3-AD76-4CED-A8F3-19DEEA87F5D2}"/>
                  </a:ext>
                </a:extLst>
              </p:cNvPr>
              <p:cNvSpPr/>
              <p:nvPr/>
            </p:nvSpPr>
            <p:spPr>
              <a:xfrm>
                <a:off x="7930597" y="488054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75" name="Oval 374">
                <a:extLst>
                  <a:ext uri="{FF2B5EF4-FFF2-40B4-BE49-F238E27FC236}">
                    <a16:creationId xmlns:a16="http://schemas.microsoft.com/office/drawing/2014/main" id="{96FB7409-8961-4256-8CFA-403E48E693B2}"/>
                  </a:ext>
                </a:extLst>
              </p:cNvPr>
              <p:cNvSpPr/>
              <p:nvPr/>
            </p:nvSpPr>
            <p:spPr>
              <a:xfrm>
                <a:off x="7236461" y="557728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6" name="Oval 375">
                <a:extLst>
                  <a:ext uri="{FF2B5EF4-FFF2-40B4-BE49-F238E27FC236}">
                    <a16:creationId xmlns:a16="http://schemas.microsoft.com/office/drawing/2014/main" id="{8A08ED7A-E9D3-4AE6-A5A5-45BE4F0321AF}"/>
                  </a:ext>
                </a:extLst>
              </p:cNvPr>
              <p:cNvSpPr/>
              <p:nvPr/>
            </p:nvSpPr>
            <p:spPr>
              <a:xfrm>
                <a:off x="7930597" y="557728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9FD9D6CA-BDC0-4668-946B-885F88A06816}"/>
                  </a:ext>
                </a:extLst>
              </p:cNvPr>
              <p:cNvSpPr/>
              <p:nvPr/>
            </p:nvSpPr>
            <p:spPr>
              <a:xfrm>
                <a:off x="8629325" y="4882452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8" name="Oval 377">
                <a:extLst>
                  <a:ext uri="{FF2B5EF4-FFF2-40B4-BE49-F238E27FC236}">
                    <a16:creationId xmlns:a16="http://schemas.microsoft.com/office/drawing/2014/main" id="{A134ABD8-2CA3-4DBB-93BC-3155C189494E}"/>
                  </a:ext>
                </a:extLst>
              </p:cNvPr>
              <p:cNvSpPr/>
              <p:nvPr/>
            </p:nvSpPr>
            <p:spPr>
              <a:xfrm>
                <a:off x="9323461" y="488054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79" name="Oval 378">
                <a:extLst>
                  <a:ext uri="{FF2B5EF4-FFF2-40B4-BE49-F238E27FC236}">
                    <a16:creationId xmlns:a16="http://schemas.microsoft.com/office/drawing/2014/main" id="{6257AEDA-1C9E-4E9A-906B-082EEEE1EA58}"/>
                  </a:ext>
                </a:extLst>
              </p:cNvPr>
              <p:cNvSpPr/>
              <p:nvPr/>
            </p:nvSpPr>
            <p:spPr>
              <a:xfrm>
                <a:off x="8629325" y="557727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36AD0BD1-E45E-4EB2-8D54-2C914FEA1653}"/>
                  </a:ext>
                </a:extLst>
              </p:cNvPr>
              <p:cNvSpPr/>
              <p:nvPr/>
            </p:nvSpPr>
            <p:spPr>
              <a:xfrm>
                <a:off x="9323461" y="5577279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1" name="Oval 380">
                <a:extLst>
                  <a:ext uri="{FF2B5EF4-FFF2-40B4-BE49-F238E27FC236}">
                    <a16:creationId xmlns:a16="http://schemas.microsoft.com/office/drawing/2014/main" id="{D258A76F-92A6-4DD8-9AE8-3C30DAB3EC2F}"/>
                  </a:ext>
                </a:extLst>
              </p:cNvPr>
              <p:cNvSpPr/>
              <p:nvPr/>
            </p:nvSpPr>
            <p:spPr>
              <a:xfrm>
                <a:off x="3057869" y="627833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2" name="Oval 381">
                <a:extLst>
                  <a:ext uri="{FF2B5EF4-FFF2-40B4-BE49-F238E27FC236}">
                    <a16:creationId xmlns:a16="http://schemas.microsoft.com/office/drawing/2014/main" id="{ED49AD48-7448-43C5-A0EB-9B95C3BDBBEF}"/>
                  </a:ext>
                </a:extLst>
              </p:cNvPr>
              <p:cNvSpPr/>
              <p:nvPr/>
            </p:nvSpPr>
            <p:spPr>
              <a:xfrm>
                <a:off x="3752005" y="627642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DD950A67-B303-4BF0-8DC0-E13B6039C656}"/>
                  </a:ext>
                </a:extLst>
              </p:cNvPr>
              <p:cNvSpPr/>
              <p:nvPr/>
            </p:nvSpPr>
            <p:spPr>
              <a:xfrm>
                <a:off x="3057869" y="697315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CD5F00ED-11CE-4FEF-A020-4B63E071E8FB}"/>
                  </a:ext>
                </a:extLst>
              </p:cNvPr>
              <p:cNvSpPr/>
              <p:nvPr/>
            </p:nvSpPr>
            <p:spPr>
              <a:xfrm>
                <a:off x="3752005" y="697315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B6636235-A4AC-4E9C-8346-0A6DCCEBF55B}"/>
                  </a:ext>
                </a:extLst>
              </p:cNvPr>
              <p:cNvSpPr/>
              <p:nvPr/>
            </p:nvSpPr>
            <p:spPr>
              <a:xfrm>
                <a:off x="4450733" y="6278331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D4004751-3782-4F70-B229-060FA0F892E2}"/>
                  </a:ext>
                </a:extLst>
              </p:cNvPr>
              <p:cNvSpPr/>
              <p:nvPr/>
            </p:nvSpPr>
            <p:spPr>
              <a:xfrm>
                <a:off x="5144869" y="6276426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57E8633A-7FFF-41E6-A79C-0456CE76B342}"/>
                  </a:ext>
                </a:extLst>
              </p:cNvPr>
              <p:cNvSpPr/>
              <p:nvPr/>
            </p:nvSpPr>
            <p:spPr>
              <a:xfrm>
                <a:off x="4450733" y="697315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8" name="Oval 387">
                <a:extLst>
                  <a:ext uri="{FF2B5EF4-FFF2-40B4-BE49-F238E27FC236}">
                    <a16:creationId xmlns:a16="http://schemas.microsoft.com/office/drawing/2014/main" id="{C9A6EE9D-2E33-4360-99AB-FB9308AB4567}"/>
                  </a:ext>
                </a:extLst>
              </p:cNvPr>
              <p:cNvSpPr/>
              <p:nvPr/>
            </p:nvSpPr>
            <p:spPr>
              <a:xfrm>
                <a:off x="5144869" y="697315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B96EC80E-2EE8-4748-9311-5BBB8F97BFA4}"/>
                  </a:ext>
                </a:extLst>
              </p:cNvPr>
              <p:cNvSpPr/>
              <p:nvPr/>
            </p:nvSpPr>
            <p:spPr>
              <a:xfrm>
                <a:off x="5843597" y="62783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0" name="Oval 389">
                <a:extLst>
                  <a:ext uri="{FF2B5EF4-FFF2-40B4-BE49-F238E27FC236}">
                    <a16:creationId xmlns:a16="http://schemas.microsoft.com/office/drawing/2014/main" id="{C05F6361-B822-4561-9318-7E8186E1BDA8}"/>
                  </a:ext>
                </a:extLst>
              </p:cNvPr>
              <p:cNvSpPr/>
              <p:nvPr/>
            </p:nvSpPr>
            <p:spPr>
              <a:xfrm>
                <a:off x="6537733" y="627642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263E2E6B-6EFE-40CD-9EC3-871984E20317}"/>
                  </a:ext>
                </a:extLst>
              </p:cNvPr>
              <p:cNvSpPr/>
              <p:nvPr/>
            </p:nvSpPr>
            <p:spPr>
              <a:xfrm>
                <a:off x="5843597" y="697315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2" name="Oval 391">
                <a:extLst>
                  <a:ext uri="{FF2B5EF4-FFF2-40B4-BE49-F238E27FC236}">
                    <a16:creationId xmlns:a16="http://schemas.microsoft.com/office/drawing/2014/main" id="{17877F29-8912-4CEC-9C68-9139A9D740AF}"/>
                  </a:ext>
                </a:extLst>
              </p:cNvPr>
              <p:cNvSpPr/>
              <p:nvPr/>
            </p:nvSpPr>
            <p:spPr>
              <a:xfrm>
                <a:off x="6537733" y="697315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E5245728-C98F-43E4-B3E9-B8D6317F73B3}"/>
                  </a:ext>
                </a:extLst>
              </p:cNvPr>
              <p:cNvSpPr/>
              <p:nvPr/>
            </p:nvSpPr>
            <p:spPr>
              <a:xfrm>
                <a:off x="7236461" y="6278330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716F1966-3AA1-4682-8F1F-AC033D50D8B5}"/>
                  </a:ext>
                </a:extLst>
              </p:cNvPr>
              <p:cNvSpPr/>
              <p:nvPr/>
            </p:nvSpPr>
            <p:spPr>
              <a:xfrm>
                <a:off x="7930597" y="627642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95" name="Oval 394">
                <a:extLst>
                  <a:ext uri="{FF2B5EF4-FFF2-40B4-BE49-F238E27FC236}">
                    <a16:creationId xmlns:a16="http://schemas.microsoft.com/office/drawing/2014/main" id="{40AF0A98-5768-461A-934B-0AD21E314114}"/>
                  </a:ext>
                </a:extLst>
              </p:cNvPr>
              <p:cNvSpPr/>
              <p:nvPr/>
            </p:nvSpPr>
            <p:spPr>
              <a:xfrm>
                <a:off x="7236461" y="697315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6" name="Oval 395">
                <a:extLst>
                  <a:ext uri="{FF2B5EF4-FFF2-40B4-BE49-F238E27FC236}">
                    <a16:creationId xmlns:a16="http://schemas.microsoft.com/office/drawing/2014/main" id="{9BBBF750-4960-4D0F-8459-1494115C7DA0}"/>
                  </a:ext>
                </a:extLst>
              </p:cNvPr>
              <p:cNvSpPr/>
              <p:nvPr/>
            </p:nvSpPr>
            <p:spPr>
              <a:xfrm>
                <a:off x="7930597" y="6973157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7" name="Oval 396">
                <a:extLst>
                  <a:ext uri="{FF2B5EF4-FFF2-40B4-BE49-F238E27FC236}">
                    <a16:creationId xmlns:a16="http://schemas.microsoft.com/office/drawing/2014/main" id="{3F2054D2-E50F-4CC0-B9E0-461919889731}"/>
                  </a:ext>
                </a:extLst>
              </p:cNvPr>
              <p:cNvSpPr/>
              <p:nvPr/>
            </p:nvSpPr>
            <p:spPr>
              <a:xfrm>
                <a:off x="8629325" y="6278328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2EF7C3F5-6295-4DB3-895C-FA1D9CA9AA32}"/>
                  </a:ext>
                </a:extLst>
              </p:cNvPr>
              <p:cNvSpPr/>
              <p:nvPr/>
            </p:nvSpPr>
            <p:spPr>
              <a:xfrm>
                <a:off x="9323461" y="6276423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399" name="Oval 398">
                <a:extLst>
                  <a:ext uri="{FF2B5EF4-FFF2-40B4-BE49-F238E27FC236}">
                    <a16:creationId xmlns:a16="http://schemas.microsoft.com/office/drawing/2014/main" id="{7E85B868-9CB7-4D2B-B53F-4E56C4E07A4D}"/>
                  </a:ext>
                </a:extLst>
              </p:cNvPr>
              <p:cNvSpPr/>
              <p:nvPr/>
            </p:nvSpPr>
            <p:spPr>
              <a:xfrm>
                <a:off x="8629325" y="697315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8F2C4198-9BCD-4E53-8EC4-2D458B72FB3D}"/>
                  </a:ext>
                </a:extLst>
              </p:cNvPr>
              <p:cNvSpPr/>
              <p:nvPr/>
            </p:nvSpPr>
            <p:spPr>
              <a:xfrm>
                <a:off x="9323461" y="6973155"/>
                <a:ext cx="54428" cy="5442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E9CD6FE5-0E4D-4872-8C92-9B0F20A171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08519" y="803673"/>
              <a:ext cx="7807463" cy="4825380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2F1EBE9F-F39D-434B-8013-F5D193465A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458375" y="3441283"/>
              <a:ext cx="1595888" cy="2591961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923BD73C-4CEB-4B36-B6DA-DA00BDEFCB89}"/>
                </a:ext>
              </a:extLst>
            </p:cNvPr>
            <p:cNvCxnSpPr>
              <a:cxnSpLocks/>
            </p:cNvCxnSpPr>
            <p:nvPr/>
          </p:nvCxnSpPr>
          <p:spPr>
            <a:xfrm>
              <a:off x="9588110" y="1438399"/>
              <a:ext cx="1289440" cy="504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E8B93FA3-0FBC-4EB4-B73D-1E0F8580D8EF}"/>
                </a:ext>
              </a:extLst>
            </p:cNvPr>
            <p:cNvCxnSpPr/>
            <p:nvPr/>
          </p:nvCxnSpPr>
          <p:spPr>
            <a:xfrm flipV="1">
              <a:off x="9588110" y="373540"/>
              <a:ext cx="0" cy="1064859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04AEC32D-EE99-4F58-95E2-203EDAA308C5}"/>
                </a:ext>
              </a:extLst>
            </p:cNvPr>
            <p:cNvSpPr/>
            <p:nvPr/>
          </p:nvSpPr>
          <p:spPr>
            <a:xfrm>
              <a:off x="4201383" y="2139361"/>
              <a:ext cx="697628" cy="69793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8EA923A8-09DD-4445-9F01-9A88147B09C1}"/>
                </a:ext>
              </a:extLst>
            </p:cNvPr>
            <p:cNvSpPr txBox="1"/>
            <p:nvPr/>
          </p:nvSpPr>
          <p:spPr>
            <a:xfrm>
              <a:off x="10839605" y="1169195"/>
              <a:ext cx="29296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/>
                <a:t>x</a:t>
              </a: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792DDEC1-892B-4BFD-B83B-6B3650239946}"/>
                </a:ext>
              </a:extLst>
            </p:cNvPr>
            <p:cNvSpPr txBox="1"/>
            <p:nvPr/>
          </p:nvSpPr>
          <p:spPr>
            <a:xfrm>
              <a:off x="9588110" y="126814"/>
              <a:ext cx="292963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/>
                <a:t>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B52F6609-2635-4509-A201-FE62A4524848}"/>
                    </a:ext>
                  </a:extLst>
                </p:cNvPr>
                <p:cNvSpPr txBox="1"/>
                <p:nvPr/>
              </p:nvSpPr>
              <p:spPr>
                <a:xfrm>
                  <a:off x="10589470" y="576016"/>
                  <a:ext cx="500270" cy="5009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  <m:t>∥</m:t>
                            </m:r>
                          </m:sub>
                        </m:sSub>
                      </m:oMath>
                    </m:oMathPara>
                  </a14:m>
                  <a:endParaRPr lang="en-GB" sz="2600" dirty="0"/>
                </a:p>
              </p:txBody>
            </p:sp>
          </mc:Choice>
          <mc:Fallback xmlns=""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B52F6609-2635-4509-A201-FE62A45248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89470" y="576016"/>
                  <a:ext cx="500270" cy="500971"/>
                </a:xfrm>
                <a:prstGeom prst="rect">
                  <a:avLst/>
                </a:prstGeom>
                <a:blipFill>
                  <a:blip r:embed="rId3"/>
                  <a:stretch>
                    <a:fillRect b="-422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BF1891BB-41E2-4E06-91FF-4035B47EB558}"/>
                    </a:ext>
                  </a:extLst>
                </p:cNvPr>
                <p:cNvSpPr txBox="1"/>
                <p:nvPr/>
              </p:nvSpPr>
              <p:spPr>
                <a:xfrm>
                  <a:off x="1465106" y="3055229"/>
                  <a:ext cx="50027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GB" sz="2600" b="0" i="1" smtClean="0">
                                <a:latin typeface="Cambria Math" panose="02040503050406030204" pitchFamily="18" charset="0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en-GB" sz="2600" dirty="0"/>
                </a:p>
              </p:txBody>
            </p:sp>
          </mc:Choice>
          <mc:Fallback xmlns=""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BF1891BB-41E2-4E06-91FF-4035B47EB5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5106" y="3055229"/>
                  <a:ext cx="500270" cy="492443"/>
                </a:xfrm>
                <a:prstGeom prst="rect">
                  <a:avLst/>
                </a:prstGeom>
                <a:blipFill>
                  <a:blip r:embed="rId4"/>
                  <a:stretch>
                    <a:fillRect b="-144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6E495280-6974-49DA-98BB-E54E76B9851C}"/>
                    </a:ext>
                  </a:extLst>
                </p:cNvPr>
                <p:cNvSpPr txBox="1"/>
                <p:nvPr/>
              </p:nvSpPr>
              <p:spPr>
                <a:xfrm>
                  <a:off x="10034164" y="997442"/>
                  <a:ext cx="47183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6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GB" sz="2600" dirty="0"/>
                </a:p>
              </p:txBody>
            </p:sp>
          </mc:Choice>
          <mc:Fallback xmlns=""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6E495280-6974-49DA-98BB-E54E76B985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34164" y="997442"/>
                  <a:ext cx="471830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6" name="Arc 215">
              <a:extLst>
                <a:ext uri="{FF2B5EF4-FFF2-40B4-BE49-F238E27FC236}">
                  <a16:creationId xmlns:a16="http://schemas.microsoft.com/office/drawing/2014/main" id="{6EDE717B-929B-4DD8-B275-A05F06245D1E}"/>
                </a:ext>
              </a:extLst>
            </p:cNvPr>
            <p:cNvSpPr/>
            <p:nvPr/>
          </p:nvSpPr>
          <p:spPr>
            <a:xfrm rot="1798477">
              <a:off x="9857200" y="1208705"/>
              <a:ext cx="222861" cy="241669"/>
            </a:xfrm>
            <a:prstGeom prst="arc">
              <a:avLst>
                <a:gd name="adj1" fmla="val 14544534"/>
                <a:gd name="adj2" fmla="val 26022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28DF8811-FA8F-499B-95DD-A2FD513DA532}"/>
                    </a:ext>
                  </a:extLst>
                </p:cNvPr>
                <p:cNvSpPr txBox="1"/>
                <p:nvPr/>
              </p:nvSpPr>
              <p:spPr>
                <a:xfrm>
                  <a:off x="2362222" y="5382834"/>
                  <a:ext cx="471830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600" b="0" i="1" smtClean="0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600" dirty="0"/>
                </a:p>
              </p:txBody>
            </p:sp>
          </mc:Choice>
          <mc:Fallback xmlns=""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28DF8811-FA8F-499B-95DD-A2FD513DA5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62222" y="5382834"/>
                  <a:ext cx="471830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73806364-B167-4C05-BF26-75E83B0777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1286" y="4814405"/>
              <a:ext cx="494335" cy="305524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>
              <a:extLst>
                <a:ext uri="{FF2B5EF4-FFF2-40B4-BE49-F238E27FC236}">
                  <a16:creationId xmlns:a16="http://schemas.microsoft.com/office/drawing/2014/main" id="{2E7BD18B-6C44-4A6A-8EC1-2D10AA4EC0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49613" y="3998132"/>
              <a:ext cx="995599" cy="615330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D6346272-A5EA-4A79-9272-F5449D4147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68169" y="3183350"/>
              <a:ext cx="995566" cy="615309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>
              <a:extLst>
                <a:ext uri="{FF2B5EF4-FFF2-40B4-BE49-F238E27FC236}">
                  <a16:creationId xmlns:a16="http://schemas.microsoft.com/office/drawing/2014/main" id="{BBC3AA88-310A-41EC-9CD3-792F2B7B9C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88160" y="2678650"/>
              <a:ext cx="494335" cy="305524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>
              <a:extLst>
                <a:ext uri="{FF2B5EF4-FFF2-40B4-BE49-F238E27FC236}">
                  <a16:creationId xmlns:a16="http://schemas.microsoft.com/office/drawing/2014/main" id="{6D8DCE68-57B5-4F3E-8A20-2F26C1DF1E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97558" y="1860210"/>
              <a:ext cx="1007047" cy="622405"/>
            </a:xfrm>
            <a:prstGeom prst="line">
              <a:avLst/>
            </a:prstGeom>
            <a:ln w="76200">
              <a:solidFill>
                <a:schemeClr val="accent5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CD38A52A-1573-4A27-80FF-65150F4A39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3561" y="4613765"/>
              <a:ext cx="327957" cy="202695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28F5DC5D-C39E-42CA-BC90-93398965C6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42100" y="3805403"/>
              <a:ext cx="327957" cy="202695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>
              <a:extLst>
                <a:ext uri="{FF2B5EF4-FFF2-40B4-BE49-F238E27FC236}">
                  <a16:creationId xmlns:a16="http://schemas.microsoft.com/office/drawing/2014/main" id="{7BCDA9D0-A2CF-4B64-96AC-61CF228C64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60203" y="2983203"/>
              <a:ext cx="327957" cy="202695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03B85B5E-2345-4261-A96A-068B03D446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78260" y="2478034"/>
              <a:ext cx="327957" cy="202695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>
              <a:extLst>
                <a:ext uri="{FF2B5EF4-FFF2-40B4-BE49-F238E27FC236}">
                  <a16:creationId xmlns:a16="http://schemas.microsoft.com/office/drawing/2014/main" id="{B921298B-BBF7-4E3C-B426-FED676D801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96878" y="1661638"/>
              <a:ext cx="327957" cy="202695"/>
            </a:xfrm>
            <a:prstGeom prst="line">
              <a:avLst/>
            </a:prstGeom>
            <a:ln w="76200">
              <a:solidFill>
                <a:schemeClr val="accent6">
                  <a:lumMod val="60000"/>
                  <a:lumOff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56DEFCCE-455D-4FCC-B249-38B8EBA11B49}"/>
                </a:ext>
              </a:extLst>
            </p:cNvPr>
            <p:cNvSpPr txBox="1"/>
            <p:nvPr/>
          </p:nvSpPr>
          <p:spPr>
            <a:xfrm rot="19650147">
              <a:off x="3600792" y="4549395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25629639-1EAA-466B-8C4A-8D4AF6676A7E}"/>
                </a:ext>
              </a:extLst>
            </p:cNvPr>
            <p:cNvSpPr txBox="1"/>
            <p:nvPr/>
          </p:nvSpPr>
          <p:spPr>
            <a:xfrm rot="19650147">
              <a:off x="4416457" y="4042178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917D1AFE-4B6E-41B0-8694-9A854BC46C49}"/>
                </a:ext>
              </a:extLst>
            </p:cNvPr>
            <p:cNvSpPr txBox="1"/>
            <p:nvPr/>
          </p:nvSpPr>
          <p:spPr>
            <a:xfrm rot="19650147">
              <a:off x="4886033" y="3754090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770D33AC-3446-4368-BAE4-39A2386DBE9D}"/>
                </a:ext>
              </a:extLst>
            </p:cNvPr>
            <p:cNvSpPr txBox="1"/>
            <p:nvPr/>
          </p:nvSpPr>
          <p:spPr>
            <a:xfrm rot="19650147">
              <a:off x="7065868" y="2412908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6D0622EB-267B-44F6-8E3B-F25696C76877}"/>
                </a:ext>
              </a:extLst>
            </p:cNvPr>
            <p:cNvSpPr txBox="1"/>
            <p:nvPr/>
          </p:nvSpPr>
          <p:spPr>
            <a:xfrm rot="19650147">
              <a:off x="6163369" y="2961953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4F8F1427-C324-4D9C-A877-A7C7A443A62D}"/>
                </a:ext>
              </a:extLst>
            </p:cNvPr>
            <p:cNvSpPr txBox="1"/>
            <p:nvPr/>
          </p:nvSpPr>
          <p:spPr>
            <a:xfrm rot="19650147">
              <a:off x="5749617" y="3221368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E8ED93A1-C49F-4613-A238-A8B8B9CFBD9A}"/>
                </a:ext>
              </a:extLst>
            </p:cNvPr>
            <p:cNvSpPr txBox="1"/>
            <p:nvPr/>
          </p:nvSpPr>
          <p:spPr>
            <a:xfrm rot="19650147">
              <a:off x="7887094" y="1906879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CDFC7C65-B2B1-4121-A472-0EE54E7ACC0D}"/>
                </a:ext>
              </a:extLst>
            </p:cNvPr>
            <p:cNvSpPr txBox="1"/>
            <p:nvPr/>
          </p:nvSpPr>
          <p:spPr>
            <a:xfrm rot="19650147">
              <a:off x="8339235" y="1622159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5">
                      <a:lumMod val="75000"/>
                    </a:schemeClr>
                  </a:solidFill>
                </a:rPr>
                <a:t>L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905AC7AA-68F7-4683-8C78-AA20B88C0B98}"/>
                </a:ext>
              </a:extLst>
            </p:cNvPr>
            <p:cNvSpPr txBox="1"/>
            <p:nvPr/>
          </p:nvSpPr>
          <p:spPr>
            <a:xfrm rot="19650147">
              <a:off x="8767486" y="1349392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</a:t>
              </a: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FF519AB8-15A7-48DD-B8F7-C30866CFC6A5}"/>
                </a:ext>
              </a:extLst>
            </p:cNvPr>
            <p:cNvSpPr txBox="1"/>
            <p:nvPr/>
          </p:nvSpPr>
          <p:spPr>
            <a:xfrm rot="19650147">
              <a:off x="7477483" y="2158690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</a:t>
              </a: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B6425728-0BC4-4585-B26A-B70775BD9835}"/>
                </a:ext>
              </a:extLst>
            </p:cNvPr>
            <p:cNvSpPr txBox="1"/>
            <p:nvPr/>
          </p:nvSpPr>
          <p:spPr>
            <a:xfrm rot="19650147">
              <a:off x="6643756" y="2669991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B3E11A7A-F371-478D-B0E1-DF7F32880B97}"/>
                </a:ext>
              </a:extLst>
            </p:cNvPr>
            <p:cNvSpPr txBox="1"/>
            <p:nvPr/>
          </p:nvSpPr>
          <p:spPr>
            <a:xfrm rot="19650147">
              <a:off x="5333103" y="3489105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</a:t>
              </a: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F90A511C-85C3-422B-AC9C-F7C8F5B1FED0}"/>
                </a:ext>
              </a:extLst>
            </p:cNvPr>
            <p:cNvSpPr txBox="1"/>
            <p:nvPr/>
          </p:nvSpPr>
          <p:spPr>
            <a:xfrm rot="19650147">
              <a:off x="4026870" y="4289543"/>
              <a:ext cx="31379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6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S</a:t>
              </a:r>
            </a:p>
          </p:txBody>
        </p: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0A808BC6-F985-444A-8B6D-9CB8DF794CFB}"/>
              </a:ext>
            </a:extLst>
          </p:cNvPr>
          <p:cNvSpPr txBox="1"/>
          <p:nvPr/>
        </p:nvSpPr>
        <p:spPr>
          <a:xfrm>
            <a:off x="284529" y="1207892"/>
            <a:ext cx="11073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d = 1</a:t>
            </a:r>
          </a:p>
          <a:p>
            <a:pPr algn="ctr"/>
            <a:r>
              <a:rPr lang="en-GB" sz="2400" dirty="0"/>
              <a:t>D =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BB341741-C05F-4573-9869-BF955DF70C89}"/>
                  </a:ext>
                </a:extLst>
              </p:cNvPr>
              <p:cNvSpPr txBox="1"/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physical space (d dimensional)</a:t>
                </a:r>
              </a:p>
              <a:p>
                <a:endParaRPr lang="en-GB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perp. space</a:t>
                </a:r>
              </a:p>
              <a:p>
                <a:r>
                  <a:rPr lang="en-GB" sz="2000" dirty="0"/>
                  <a:t>(D –d dimensional)</a:t>
                </a:r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BB341741-C05F-4573-9869-BF955DF70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6" y="2610154"/>
                <a:ext cx="2245289" cy="1637692"/>
              </a:xfrm>
              <a:prstGeom prst="rect">
                <a:avLst/>
              </a:prstGeom>
              <a:blipFill>
                <a:blip r:embed="rId7"/>
                <a:stretch>
                  <a:fillRect l="-2989" t="-1487" r="-3533" b="-5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404204B6-2EE2-4E14-B7AA-7DC01E8EBF7E}"/>
                  </a:ext>
                </a:extLst>
              </p:cNvPr>
              <p:cNvSpPr txBox="1"/>
              <p:nvPr/>
            </p:nvSpPr>
            <p:spPr>
              <a:xfrm>
                <a:off x="9204485" y="4399548"/>
                <a:ext cx="298751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atomic surface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/>
                  <a:t> set of atomic surfaces</a:t>
                </a:r>
              </a:p>
            </p:txBody>
          </p:sp>
        </mc:Choice>
        <mc:Fallback xmlns="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404204B6-2EE2-4E14-B7AA-7DC01E8EB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4485" y="4399548"/>
                <a:ext cx="2987515" cy="707886"/>
              </a:xfrm>
              <a:prstGeom prst="rect">
                <a:avLst/>
              </a:prstGeom>
              <a:blipFill>
                <a:blip r:embed="rId8"/>
                <a:stretch>
                  <a:fillRect t="-5172" b="-14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96F1500F-5C9F-42EA-91D8-899913B5D3ED}"/>
                  </a:ext>
                </a:extLst>
              </p:cNvPr>
              <p:cNvSpPr txBox="1"/>
              <p:nvPr/>
            </p:nvSpPr>
            <p:spPr>
              <a:xfrm>
                <a:off x="8161382" y="5344681"/>
                <a:ext cx="4030618" cy="1394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/>
                  <a:t>Intersection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GB" sz="2000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∥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generates QC with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GB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num>
                          <m:den>
                            <m:r>
                              <a:rPr lang="en-GB" sz="20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den>
                        </m:f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/>
                  <a:t>tiles</a:t>
                </a:r>
              </a:p>
              <a:p>
                <a:endParaRPr lang="en-GB" sz="2000" dirty="0"/>
              </a:p>
              <a:p>
                <a:r>
                  <a:rPr lang="en-GB" sz="2000" b="0" dirty="0"/>
                  <a:t>Fibonacci: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 b="0" i="1" smtClean="0">
                        <a:latin typeface="Cambria Math" panose="02040503050406030204" pitchFamily="18" charset="0"/>
                      </a:rPr>
                      <m:t>tan</m:t>
                    </m:r>
                    <m:d>
                      <m:dPr>
                        <m:ctrlPr>
                          <a:rPr lang="en-GB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=1/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𝜏</m:t>
                    </m:r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96F1500F-5C9F-42EA-91D8-899913B5D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1382" y="5344681"/>
                <a:ext cx="4030618" cy="1394100"/>
              </a:xfrm>
              <a:prstGeom prst="rect">
                <a:avLst/>
              </a:prstGeom>
              <a:blipFill>
                <a:blip r:embed="rId9"/>
                <a:stretch>
                  <a:fillRect l="-1664" t="-2193" b="-74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639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F0BEC60-05FC-1CAE-0C83-5F006939A334}"/>
              </a:ext>
            </a:extLst>
          </p:cNvPr>
          <p:cNvGrpSpPr/>
          <p:nvPr/>
        </p:nvGrpSpPr>
        <p:grpSpPr>
          <a:xfrm>
            <a:off x="1841109" y="1815694"/>
            <a:ext cx="8509782" cy="3390016"/>
            <a:chOff x="1841108" y="3429000"/>
            <a:chExt cx="8509782" cy="339001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95E88E7-A3FD-0BCF-8471-70A5AA445DB2}"/>
                </a:ext>
              </a:extLst>
            </p:cNvPr>
            <p:cNvGrpSpPr/>
            <p:nvPr/>
          </p:nvGrpSpPr>
          <p:grpSpPr>
            <a:xfrm>
              <a:off x="1841108" y="3429000"/>
              <a:ext cx="8509782" cy="3390016"/>
              <a:chOff x="988947" y="3111149"/>
              <a:chExt cx="9405527" cy="3746851"/>
            </a:xfrm>
          </p:grpSpPr>
          <p:pic>
            <p:nvPicPr>
              <p:cNvPr id="7" name="Picture 2" descr="https://vivo.brown.edu/profile-images/171/821/851/494/49a/e8d/8fd/787/ad4/3a7/17/agromov_photo_.jpg">
                <a:extLst>
                  <a:ext uri="{FF2B5EF4-FFF2-40B4-BE49-F238E27FC236}">
                    <a16:creationId xmlns:a16="http://schemas.microsoft.com/office/drawing/2014/main" id="{A9A3819F-818D-2E03-374E-290F7341B6D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244" t="8986" r="32618" b="21337"/>
              <a:stretch/>
            </p:blipFill>
            <p:spPr bwMode="auto">
              <a:xfrm>
                <a:off x="7966597" y="3111149"/>
                <a:ext cx="2342229" cy="29295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04FDBDF-8322-1F26-0A8C-207292D276C2}"/>
                  </a:ext>
                </a:extLst>
              </p:cNvPr>
              <p:cNvSpPr/>
              <p:nvPr/>
            </p:nvSpPr>
            <p:spPr>
              <a:xfrm>
                <a:off x="7850023" y="6109060"/>
                <a:ext cx="2544451" cy="748939"/>
              </a:xfrm>
              <a:prstGeom prst="rect">
                <a:avLst/>
              </a:prstGeom>
              <a:solidFill>
                <a:schemeClr val="bg1">
                  <a:alpha val="9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Andrey Gromov</a:t>
                </a:r>
              </a:p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(Meta)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4AA282F1-6323-0BE5-D3AF-4A1F13FA016F}"/>
                  </a:ext>
                </a:extLst>
              </p:cNvPr>
              <p:cNvSpPr/>
              <p:nvPr/>
            </p:nvSpPr>
            <p:spPr>
              <a:xfrm>
                <a:off x="4531560" y="6109059"/>
                <a:ext cx="2609693" cy="748939"/>
              </a:xfrm>
              <a:prstGeom prst="rect">
                <a:avLst/>
              </a:prstGeom>
              <a:solidFill>
                <a:schemeClr val="bg1">
                  <a:alpha val="9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Sheng-</a:t>
                </a:r>
                <a:r>
                  <a:rPr lang="en-US" sz="22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Jie</a:t>
                </a:r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Huang</a:t>
                </a:r>
              </a:p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(U Florida)</a:t>
                </a:r>
              </a:p>
            </p:txBody>
          </p:sp>
          <p:pic>
            <p:nvPicPr>
              <p:cNvPr id="10" name="Picture 6" descr="See the source image">
                <a:extLst>
                  <a:ext uri="{FF2B5EF4-FFF2-40B4-BE49-F238E27FC236}">
                    <a16:creationId xmlns:a16="http://schemas.microsoft.com/office/drawing/2014/main" id="{412B81C3-FAC0-2D99-EBF4-3102272CE2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1559" y="3226442"/>
                <a:ext cx="2609694" cy="26096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CE4FF3E-6EFB-B7FD-0592-9B545EC8CDFD}"/>
                  </a:ext>
                </a:extLst>
              </p:cNvPr>
              <p:cNvSpPr/>
              <p:nvPr/>
            </p:nvSpPr>
            <p:spPr>
              <a:xfrm>
                <a:off x="988947" y="6109061"/>
                <a:ext cx="2824846" cy="748939"/>
              </a:xfrm>
              <a:prstGeom prst="rect">
                <a:avLst/>
              </a:prstGeom>
              <a:solidFill>
                <a:schemeClr val="bg1">
                  <a:alpha val="9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Dominic Else</a:t>
                </a:r>
              </a:p>
              <a:p>
                <a:pPr algn="ctr"/>
                <a:r>
                  <a:rPr lang="en-US" sz="2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(Perimeter)</a:t>
                </a:r>
              </a:p>
            </p:txBody>
          </p:sp>
        </p:grp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B62B15CF-590F-6F4D-F716-559D503A7A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8438" y="3635198"/>
              <a:ext cx="2361158" cy="2302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61E2EC6-E32D-D605-7168-CDC223F0CD8E}"/>
              </a:ext>
            </a:extLst>
          </p:cNvPr>
          <p:cNvSpPr txBox="1"/>
          <p:nvPr/>
        </p:nvSpPr>
        <p:spPr>
          <a:xfrm>
            <a:off x="3048000" y="591959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C00000"/>
                </a:solidFill>
              </a:rPr>
              <a:t>Phys. Rev. X 11, 041051 (2021)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B810D9F-2D3E-61D0-59CA-D29121C7FAA9}"/>
              </a:ext>
            </a:extLst>
          </p:cNvPr>
          <p:cNvSpPr txBox="1">
            <a:spLocks/>
          </p:cNvSpPr>
          <p:nvPr/>
        </p:nvSpPr>
        <p:spPr>
          <a:xfrm>
            <a:off x="-1" y="1"/>
            <a:ext cx="12192001" cy="979714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dirty="0">
                <a:solidFill>
                  <a:schemeClr val="bg1"/>
                </a:solidFill>
              </a:rPr>
              <a:t>Collaborators</a:t>
            </a:r>
          </a:p>
        </p:txBody>
      </p:sp>
      <p:pic>
        <p:nvPicPr>
          <p:cNvPr id="15" name="Picture 14" descr="People of PI: Quantum materials pioneer Dominic Else | PI News">
            <a:extLst>
              <a:ext uri="{FF2B5EF4-FFF2-40B4-BE49-F238E27FC236}">
                <a16:creationId xmlns:a16="http://schemas.microsoft.com/office/drawing/2014/main" id="{5F1BBBFC-AC83-7787-C6BC-4D3ADEE9ED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296" t="12554" r="31110" b="36292"/>
          <a:stretch>
            <a:fillRect/>
          </a:stretch>
        </p:blipFill>
        <p:spPr>
          <a:xfrm>
            <a:off x="1774632" y="1815694"/>
            <a:ext cx="2688771" cy="265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548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35"/>
            <a:ext cx="12192000" cy="1325563"/>
          </a:xfrm>
        </p:spPr>
        <p:txBody>
          <a:bodyPr/>
          <a:lstStyle/>
          <a:p>
            <a:pPr algn="ctr"/>
            <a:r>
              <a:rPr lang="en-GB" dirty="0"/>
              <a:t>Can </a:t>
            </a:r>
            <a:r>
              <a:rPr lang="en-GB" dirty="0" err="1"/>
              <a:t>quasicrystallinity</a:t>
            </a:r>
            <a:r>
              <a:rPr lang="en-GB" dirty="0"/>
              <a:t> protect topological phases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8407400" cy="290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Crystals: 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Order parameter manifold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Elastic modes (phonons) are slowly varying OP field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lvl="1"/>
                <a:r>
                  <a:rPr lang="en-GB" sz="2400" b="1" dirty="0"/>
                  <a:t>	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groupCh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GB" sz="2400" dirty="0"/>
                  <a:t>  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8407400" cy="2901564"/>
              </a:xfrm>
              <a:prstGeom prst="rect">
                <a:avLst/>
              </a:prstGeom>
              <a:blipFill>
                <a:blip r:embed="rId3"/>
                <a:stretch>
                  <a:fillRect l="-1015" t="-1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681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35"/>
            <a:ext cx="12192000" cy="1325563"/>
          </a:xfrm>
        </p:spPr>
        <p:txBody>
          <a:bodyPr/>
          <a:lstStyle/>
          <a:p>
            <a:pPr algn="ctr"/>
            <a:r>
              <a:rPr lang="en-GB" dirty="0"/>
              <a:t>Can </a:t>
            </a:r>
            <a:r>
              <a:rPr lang="en-GB" dirty="0" err="1"/>
              <a:t>quasicrystallinity</a:t>
            </a:r>
            <a:r>
              <a:rPr lang="en-GB" dirty="0"/>
              <a:t> protect topological phases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8407400" cy="2901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Crystals: 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Order parameter manifold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Elastic modes (phonons) are slowly varying OP field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lvl="1"/>
                <a:r>
                  <a:rPr lang="en-GB" sz="2400" b="1" dirty="0"/>
                  <a:t>	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𝒖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b>
                    </m:sSub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 </m:t>
                    </m:r>
                    <m:groupChr>
                      <m:groupChrPr>
                        <m:chr m:val="⇒"/>
                        <m:vertJc m:val="bot"/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>
                        <m:r>
                          <m:rPr>
                            <m:brk m:alnAt="2"/>
                          </m:rPr>
                          <a:rPr lang="en-GB" sz="24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groupCh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bSup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GB" sz="2400" dirty="0"/>
                  <a:t>  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8407400" cy="2901564"/>
              </a:xfrm>
              <a:prstGeom prst="rect">
                <a:avLst/>
              </a:prstGeom>
              <a:blipFill>
                <a:blip r:embed="rId3"/>
                <a:stretch>
                  <a:fillRect l="-1015" t="-1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arallelogram 7">
            <a:extLst>
              <a:ext uri="{FF2B5EF4-FFF2-40B4-BE49-F238E27FC236}">
                <a16:creationId xmlns:a16="http://schemas.microsoft.com/office/drawing/2014/main" id="{B0C50FEB-9B68-43ED-85D5-88145CD5E9FE}"/>
              </a:ext>
            </a:extLst>
          </p:cNvPr>
          <p:cNvSpPr/>
          <p:nvPr/>
        </p:nvSpPr>
        <p:spPr>
          <a:xfrm>
            <a:off x="7511662" y="5114784"/>
            <a:ext cx="3393830" cy="1213338"/>
          </a:xfrm>
          <a:prstGeom prst="parallelogram">
            <a:avLst>
              <a:gd name="adj" fmla="val 78623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E63DF347-B7C8-4EBA-8A27-983930E65D70}"/>
              </a:ext>
            </a:extLst>
          </p:cNvPr>
          <p:cNvSpPr/>
          <p:nvPr/>
        </p:nvSpPr>
        <p:spPr>
          <a:xfrm>
            <a:off x="7511662" y="4715407"/>
            <a:ext cx="3393830" cy="1213338"/>
          </a:xfrm>
          <a:prstGeom prst="parallelogram">
            <a:avLst>
              <a:gd name="adj" fmla="val 78623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49C3BA76-9A90-4EC6-8270-5825CBE826FA}"/>
              </a:ext>
            </a:extLst>
          </p:cNvPr>
          <p:cNvSpPr/>
          <p:nvPr/>
        </p:nvSpPr>
        <p:spPr>
          <a:xfrm>
            <a:off x="7511662" y="4353029"/>
            <a:ext cx="3393830" cy="1213338"/>
          </a:xfrm>
          <a:prstGeom prst="parallelogram">
            <a:avLst>
              <a:gd name="adj" fmla="val 78623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3AA78B6B-7028-49BB-94F7-7F49E5A559BF}"/>
              </a:ext>
            </a:extLst>
          </p:cNvPr>
          <p:cNvSpPr/>
          <p:nvPr/>
        </p:nvSpPr>
        <p:spPr>
          <a:xfrm>
            <a:off x="7511662" y="4008236"/>
            <a:ext cx="3393830" cy="1213338"/>
          </a:xfrm>
          <a:prstGeom prst="parallelogram">
            <a:avLst>
              <a:gd name="adj" fmla="val 78623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2D Topological insulator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325EA67-0E42-4C42-A38C-E6372A478C67}"/>
              </a:ext>
            </a:extLst>
          </p:cNvPr>
          <p:cNvCxnSpPr>
            <a:cxnSpLocks/>
          </p:cNvCxnSpPr>
          <p:nvPr/>
        </p:nvCxnSpPr>
        <p:spPr>
          <a:xfrm flipV="1">
            <a:off x="10666342" y="5928744"/>
            <a:ext cx="0" cy="39937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3CED137-3061-4251-9338-611C4D6A62E0}"/>
              </a:ext>
            </a:extLst>
          </p:cNvPr>
          <p:cNvSpPr txBox="1"/>
          <p:nvPr/>
        </p:nvSpPr>
        <p:spPr>
          <a:xfrm>
            <a:off x="10738441" y="5805268"/>
            <a:ext cx="1257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Translation symmetry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B6B8678-0134-48CD-AFA1-C391EC3BD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94132"/>
            <a:ext cx="6344919" cy="2157467"/>
          </a:xfrm>
        </p:spPr>
        <p:txBody>
          <a:bodyPr>
            <a:normAutofit/>
          </a:bodyPr>
          <a:lstStyle/>
          <a:p>
            <a:r>
              <a:rPr lang="en-US" sz="2400" dirty="0"/>
              <a:t>Crystals have </a:t>
            </a:r>
            <a:r>
              <a:rPr lang="en-US" sz="2400" i="1" dirty="0"/>
              <a:t>exact</a:t>
            </a:r>
            <a:r>
              <a:rPr lang="en-US" sz="2400" dirty="0"/>
              <a:t> lattice translation symmetry</a:t>
            </a:r>
          </a:p>
          <a:p>
            <a:endParaRPr lang="en-US" sz="2400" dirty="0"/>
          </a:p>
          <a:p>
            <a:r>
              <a:rPr lang="en-US" sz="2400" dirty="0"/>
              <a:t>Translation symmetry protects topological phase</a:t>
            </a:r>
            <a:r>
              <a:rPr lang="en-US" sz="2400" i="1" dirty="0"/>
              <a:t> e.g. weak topological insulators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73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Translation Quasi-Symmetry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7315986" cy="15762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Quasicrystals: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No residual lattice translation symmetry: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?</m:t>
                    </m:r>
                  </m:oMath>
                </a14:m>
                <a:endParaRPr lang="en-GB" sz="2400" b="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7315986" cy="1576201"/>
              </a:xfrm>
              <a:prstGeom prst="rect">
                <a:avLst/>
              </a:prstGeom>
              <a:blipFill>
                <a:blip r:embed="rId3"/>
                <a:stretch>
                  <a:fillRect l="-1167" t="-3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7EFBD1-C67F-49F8-8800-55ADFFE6FF1E}"/>
              </a:ext>
            </a:extLst>
          </p:cNvPr>
          <p:cNvCxnSpPr/>
          <p:nvPr/>
        </p:nvCxnSpPr>
        <p:spPr>
          <a:xfrm>
            <a:off x="6817360" y="1930400"/>
            <a:ext cx="904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04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94D113-B11F-4FDC-94F5-5743B491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Translation Quasi-Symmetry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/>
              <p:nvPr/>
            </p:nvSpPr>
            <p:spPr>
              <a:xfrm>
                <a:off x="838200" y="1323656"/>
                <a:ext cx="7315986" cy="30535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Quasicrystals: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No residual lattice translation symmetry: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 ?</m:t>
                    </m:r>
                  </m:oMath>
                </a14:m>
                <a:endParaRPr lang="en-GB" sz="2400" b="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Order parameter manifold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(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lvl="1"/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Elastic modes (phonons and “</a:t>
                </a:r>
                <a:r>
                  <a:rPr lang="en-GB" sz="2400" dirty="0" err="1"/>
                  <a:t>phasons</a:t>
                </a:r>
                <a:r>
                  <a:rPr lang="en-GB" sz="2400" dirty="0"/>
                  <a:t>”) are slowly varying OP field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𝜽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1A8A3F-B5D5-4F90-A3B9-4A1779D9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3656"/>
                <a:ext cx="7315986" cy="3053528"/>
              </a:xfrm>
              <a:prstGeom prst="rect">
                <a:avLst/>
              </a:prstGeom>
              <a:blipFill>
                <a:blip r:embed="rId3"/>
                <a:stretch>
                  <a:fillRect l="-1167" t="-1597" r="-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7EFBD1-C67F-49F8-8800-55ADFFE6FF1E}"/>
              </a:ext>
            </a:extLst>
          </p:cNvPr>
          <p:cNvCxnSpPr/>
          <p:nvPr/>
        </p:nvCxnSpPr>
        <p:spPr>
          <a:xfrm>
            <a:off x="6817360" y="1930400"/>
            <a:ext cx="9042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5ADEA66C-3906-4873-89EC-2848363CEEC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6469" r="18127"/>
          <a:stretch/>
        </p:blipFill>
        <p:spPr>
          <a:xfrm>
            <a:off x="8154186" y="2665754"/>
            <a:ext cx="3846137" cy="38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3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A8E8740-26B9-49B5-87E5-B7D2F9729D37}"/>
              </a:ext>
            </a:extLst>
          </p:cNvPr>
          <p:cNvSpPr>
            <a:spLocks noChangeAspect="1"/>
          </p:cNvSpPr>
          <p:nvPr/>
        </p:nvSpPr>
        <p:spPr>
          <a:xfrm>
            <a:off x="-2388609" y="-3426849"/>
            <a:ext cx="19063958" cy="1906395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BFCA48A-B32C-40FE-83A1-8C2B51E189DE}"/>
              </a:ext>
            </a:extLst>
          </p:cNvPr>
          <p:cNvSpPr>
            <a:spLocks noChangeAspect="1"/>
          </p:cNvSpPr>
          <p:nvPr/>
        </p:nvSpPr>
        <p:spPr>
          <a:xfrm>
            <a:off x="-2388609" y="-3426849"/>
            <a:ext cx="19063958" cy="1906395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089C532-CA60-4453-B184-24E51539F79E}"/>
              </a:ext>
            </a:extLst>
          </p:cNvPr>
          <p:cNvCxnSpPr/>
          <p:nvPr/>
        </p:nvCxnSpPr>
        <p:spPr>
          <a:xfrm flipH="1" flipV="1">
            <a:off x="4281714" y="3400030"/>
            <a:ext cx="1712686" cy="1709057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21E4956-2B7A-4F20-9BC6-FA1C0BA0B0F0}"/>
              </a:ext>
            </a:extLst>
          </p:cNvPr>
          <p:cNvSpPr/>
          <p:nvPr/>
        </p:nvSpPr>
        <p:spPr>
          <a:xfrm>
            <a:off x="6321398" y="5206905"/>
            <a:ext cx="4285129" cy="860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000000"/>
                </a:solidFill>
              </a:rPr>
              <a:t>Translation quasi-symmetry</a:t>
            </a:r>
          </a:p>
        </p:txBody>
      </p:sp>
    </p:spTree>
    <p:extLst>
      <p:ext uri="{BB962C8B-B14F-4D97-AF65-F5344CB8AC3E}">
        <p14:creationId xmlns:p14="http://schemas.microsoft.com/office/powerpoint/2010/main" val="165158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1513 -0.26783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65" y="-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6DC308-A896-409D-8494-3F9EA39B9B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358" y="1329098"/>
                <a:ext cx="10515600" cy="5250811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Quasicrystals have an </a:t>
                </a:r>
                <a:r>
                  <a:rPr lang="en-US" i="1" dirty="0"/>
                  <a:t>exact</a:t>
                </a:r>
                <a:r>
                  <a:rPr lang="en-US" dirty="0"/>
                  <a:t> translation </a:t>
                </a:r>
                <a:r>
                  <a:rPr lang="en-US" b="1" dirty="0">
                    <a:solidFill>
                      <a:srgbClr val="FF0000"/>
                    </a:solidFill>
                  </a:rPr>
                  <a:t>quasi</a:t>
                </a:r>
                <a:r>
                  <a:rPr lang="en-US" dirty="0"/>
                  <a:t>-symmetry (= </a:t>
                </a:r>
                <a:r>
                  <a:rPr lang="en-US" dirty="0" err="1"/>
                  <a:t>quasiperiodicity</a:t>
                </a:r>
                <a:r>
                  <a:rPr lang="en-US" dirty="0"/>
                  <a:t>):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</m:acc>
                      <m:d>
                        <m:d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dirty="0" smtClean="0">
                              <a:latin typeface="Cambria Math" panose="02040503050406030204" pitchFamily="18" charset="0"/>
                            </a:rPr>
                            <m:t>𝜽</m:t>
                          </m:r>
                          <m:d>
                            <m:dPr>
                              <m:ctrlP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b="0" i="1" dirty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</m:d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e>
                      </m:acc>
                      <m:d>
                        <m:d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dirty="0" smtClean="0">
                              <a:latin typeface="Cambria Math" panose="02040503050406030204" pitchFamily="18" charset="0"/>
                            </a:rPr>
                            <m:t>𝜽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GB" b="1" i="1" dirty="0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Any local operator should have this quasi-symmetry, e.g.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𝐻</m:t>
                      </m:r>
                      <m:d>
                        <m:dPr>
                          <m:begChr m:val="["/>
                          <m:endChr m:val="]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</m:d>
                      <m:sSubSup>
                        <m:sSub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 err="1">
                    <a:solidFill>
                      <a:srgbClr val="FF0000"/>
                    </a:solidFill>
                  </a:rPr>
                  <a:t>Quasicrystalline</a:t>
                </a:r>
                <a:r>
                  <a:rPr lang="en-US" dirty="0">
                    <a:solidFill>
                      <a:srgbClr val="FF0000"/>
                    </a:solidFill>
                  </a:rPr>
                  <a:t> topological phase: </a:t>
                </a:r>
                <a:r>
                  <a:rPr lang="en-US" dirty="0"/>
                  <a:t>Family of gapped Hamiltonians parametrized by the </a:t>
                </a:r>
                <a:r>
                  <a:rPr lang="en-GB" dirty="0"/>
                  <a:t>OP space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r>
                  <a:rPr lang="en-GB" dirty="0"/>
                  <a:t> (spanned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</m:oMath>
                </a14:m>
                <a:r>
                  <a:rPr lang="en-GB" dirty="0"/>
                  <a:t>), </a:t>
                </a:r>
                <a:r>
                  <a:rPr lang="en-GB" i="1" dirty="0"/>
                  <a:t>with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GB" i="1" dirty="0"/>
                  <a:t> fixed throughout the family.</a:t>
                </a:r>
                <a:endParaRPr lang="en-GB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Can a translation quasi-symmetry protect SPT phases? </a:t>
                </a:r>
                <a:r>
                  <a:rPr lang="en-US" b="1" dirty="0">
                    <a:solidFill>
                      <a:srgbClr val="00A400"/>
                    </a:solidFill>
                  </a:rPr>
                  <a:t>YES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86DC308-A896-409D-8494-3F9EA39B9B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358" y="1329098"/>
                <a:ext cx="10515600" cy="5250811"/>
              </a:xfrm>
              <a:blipFill>
                <a:blip r:embed="rId3"/>
                <a:stretch>
                  <a:fillRect l="-812" t="-2207" b="-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4">
            <a:extLst>
              <a:ext uri="{FF2B5EF4-FFF2-40B4-BE49-F238E27FC236}">
                <a16:creationId xmlns:a16="http://schemas.microsoft.com/office/drawing/2014/main" id="{017E4767-25BF-4C34-A43B-D56C67CC7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Quasicrystalline Topological Phases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644829-6456-42E4-B149-1EAC35143319}"/>
                  </a:ext>
                </a:extLst>
              </p:cNvPr>
              <p:cNvSpPr txBox="1"/>
              <p:nvPr/>
            </p:nvSpPr>
            <p:spPr>
              <a:xfrm>
                <a:off x="9656972" y="2285329"/>
                <a:ext cx="1611986" cy="374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𝜽</m:t>
                          </m:r>
                        </m:e>
                        <m:sub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𝑰</m:t>
                          </m:r>
                        </m:sup>
                      </m:sSub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2644829-6456-42E4-B149-1EAC351433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2" y="2285329"/>
                <a:ext cx="1611986" cy="3742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D9F000CC-1BCC-4E56-A529-2472C1867982}"/>
              </a:ext>
            </a:extLst>
          </p:cNvPr>
          <p:cNvSpPr txBox="1"/>
          <p:nvPr/>
        </p:nvSpPr>
        <p:spPr>
          <a:xfrm>
            <a:off x="7004115" y="5307210"/>
            <a:ext cx="5187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 a crystal, equivalent to demanding that GS respects discrete translation symmetry of the lattice.</a:t>
            </a:r>
          </a:p>
        </p:txBody>
      </p:sp>
    </p:spTree>
    <p:extLst>
      <p:ext uri="{BB962C8B-B14F-4D97-AF65-F5344CB8AC3E}">
        <p14:creationId xmlns:p14="http://schemas.microsoft.com/office/powerpoint/2010/main" val="161547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E687D87-8F80-4EE7-BE1D-88DCE2F6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SPTs and quantized topological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5B6727-D3DC-4E34-980A-5071D372D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955" y="1343818"/>
            <a:ext cx="11010089" cy="4351338"/>
          </a:xfrm>
        </p:spPr>
        <p:txBody>
          <a:bodyPr/>
          <a:lstStyle/>
          <a:p>
            <a:r>
              <a:rPr lang="en-US" dirty="0"/>
              <a:t>We can understand SPT phases by considering their </a:t>
            </a:r>
            <a:r>
              <a:rPr lang="en-US" i="1" dirty="0"/>
              <a:t>quantized</a:t>
            </a:r>
            <a:r>
              <a:rPr lang="en-US" dirty="0"/>
              <a:t> </a:t>
            </a:r>
            <a:r>
              <a:rPr lang="en-US" i="1" dirty="0"/>
              <a:t>responses</a:t>
            </a:r>
          </a:p>
          <a:p>
            <a:endParaRPr lang="en-US" i="1" dirty="0"/>
          </a:p>
          <a:p>
            <a:r>
              <a:rPr lang="en-US" dirty="0"/>
              <a:t>For example, if we couple a (2+1)-D system with a U(1) symmetry to a background gauge field A, we can have a topological term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For crystalline symmetries, need a notion of </a:t>
            </a:r>
            <a:r>
              <a:rPr lang="en-US" i="1" dirty="0"/>
              <a:t>gauging spatial symmetries</a:t>
            </a:r>
          </a:p>
          <a:p>
            <a:pPr lvl="1"/>
            <a:r>
              <a:rPr lang="en-US" dirty="0"/>
              <a:t>Gives correct classification, but formal</a:t>
            </a:r>
          </a:p>
          <a:p>
            <a:pPr lvl="1"/>
            <a:r>
              <a:rPr lang="en-US" dirty="0"/>
              <a:t>Not clear how to </a:t>
            </a:r>
            <a:r>
              <a:rPr lang="en-US" dirty="0" err="1"/>
              <a:t>generalise</a:t>
            </a:r>
            <a:r>
              <a:rPr lang="en-US" dirty="0"/>
              <a:t> to quasi-crystals 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917D6E-4D78-4F29-B090-EE39BF319C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386" y="3228470"/>
            <a:ext cx="4353225" cy="978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93C934-1320-4850-ABAE-147A73DED8C3}"/>
              </a:ext>
            </a:extLst>
          </p:cNvPr>
          <p:cNvSpPr txBox="1"/>
          <p:nvPr/>
        </p:nvSpPr>
        <p:spPr>
          <a:xfrm>
            <a:off x="590955" y="5695156"/>
            <a:ext cx="4915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[</a:t>
            </a:r>
            <a:r>
              <a:rPr lang="en-US" sz="1600" dirty="0" err="1"/>
              <a:t>Thorngren</a:t>
            </a:r>
            <a:r>
              <a:rPr lang="en-US" sz="1600" dirty="0"/>
              <a:t> and Else, PRX 2017]</a:t>
            </a:r>
          </a:p>
          <a:p>
            <a:r>
              <a:rPr lang="en-US" sz="1600" dirty="0"/>
              <a:t>[Manjunath and </a:t>
            </a:r>
            <a:r>
              <a:rPr lang="en-US" sz="1600" dirty="0" err="1"/>
              <a:t>Barkeshli</a:t>
            </a:r>
            <a:r>
              <a:rPr lang="en-US" sz="1600" dirty="0"/>
              <a:t>, PRR 2021; arXiv:2012.11603]</a:t>
            </a:r>
          </a:p>
        </p:txBody>
      </p:sp>
    </p:spTree>
    <p:extLst>
      <p:ext uri="{BB962C8B-B14F-4D97-AF65-F5344CB8AC3E}">
        <p14:creationId xmlns:p14="http://schemas.microsoft.com/office/powerpoint/2010/main" val="5490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0131-9144-4190-9EF2-A12F069D6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Topological terms for phonons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7E93E-606F-43FC-8634-F0CC18B575FC}"/>
              </a:ext>
            </a:extLst>
          </p:cNvPr>
          <p:cNvSpPr txBox="1"/>
          <p:nvPr/>
        </p:nvSpPr>
        <p:spPr>
          <a:xfrm>
            <a:off x="6191656" y="2792163"/>
            <a:ext cx="56290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Crystalline SPTs are classified by quantized topological terms</a:t>
            </a:r>
          </a:p>
          <a:p>
            <a:r>
              <a:rPr lang="en-US" sz="3000" i="1"/>
              <a:t>in the elasticity theory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DA98A-B667-4B9D-B903-360884DE1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73" y="1554834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84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52EA3-CE73-4206-9576-25EF84A97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63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Translation SPTs with U(1) symmetry in (1+1)-D</a:t>
            </a:r>
          </a:p>
        </p:txBody>
      </p:sp>
      <p:sp>
        <p:nvSpPr>
          <p:cNvPr id="3" name="Content Placeholder 2 1">
            <a:extLst>
              <a:ext uri="{FF2B5EF4-FFF2-40B4-BE49-F238E27FC236}">
                <a16:creationId xmlns:a16="http://schemas.microsoft.com/office/drawing/2014/main" id="{FA338BC5-1169-4E60-B53E-3E5C052C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12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+mn-lt"/>
              </a:rPr>
              <a:t>SPTS classified by an integer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6E4A97-EB4D-4997-94A6-E614F859D5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166" y="2031538"/>
            <a:ext cx="1117600" cy="343222"/>
          </a:xfrm>
          <a:prstGeom prst="rect">
            <a:avLst/>
          </a:prstGeom>
        </p:spPr>
      </p:pic>
      <p:sp>
        <p:nvSpPr>
          <p:cNvPr id="6" name="Content Placeholder 2 2">
            <a:extLst>
              <a:ext uri="{FF2B5EF4-FFF2-40B4-BE49-F238E27FC236}">
                <a16:creationId xmlns:a16="http://schemas.microsoft.com/office/drawing/2014/main" id="{468581FF-8876-4E27-8EC8-BFE8D27C357C}"/>
              </a:ext>
            </a:extLst>
          </p:cNvPr>
          <p:cNvSpPr txBox="1">
            <a:spLocks/>
          </p:cNvSpPr>
          <p:nvPr/>
        </p:nvSpPr>
        <p:spPr>
          <a:xfrm>
            <a:off x="5031748" y="24884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>
                <a:solidFill>
                  <a:srgbClr val="FF0000"/>
                </a:solidFill>
                <a:latin typeface="+mn-lt"/>
              </a:rPr>
              <a:t>(charge per unit cell)</a:t>
            </a:r>
          </a:p>
        </p:txBody>
      </p:sp>
    </p:spTree>
    <p:extLst>
      <p:ext uri="{BB962C8B-B14F-4D97-AF65-F5344CB8AC3E}">
        <p14:creationId xmlns:p14="http://schemas.microsoft.com/office/powerpoint/2010/main" val="1384824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99FB9-92F3-4E40-A7C5-DF00A838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0738" y="0"/>
            <a:ext cx="12522738" cy="1325563"/>
          </a:xfrm>
        </p:spPr>
        <p:txBody>
          <a:bodyPr/>
          <a:lstStyle/>
          <a:p>
            <a:pPr algn="ctr"/>
            <a:r>
              <a:rPr lang="en-US" dirty="0"/>
              <a:t>Translation SPTs with U(1) symmetry in (1+1)-D</a:t>
            </a:r>
          </a:p>
        </p:txBody>
      </p:sp>
      <p:pic>
        <p:nvPicPr>
          <p:cNvPr id="3" name="out">
            <a:hlinkClick r:id="" action="ppaction://media"/>
            <a:extLst>
              <a:ext uri="{FF2B5EF4-FFF2-40B4-BE49-F238E27FC236}">
                <a16:creationId xmlns:a16="http://schemas.microsoft.com/office/drawing/2014/main" id="{2A04FD95-8864-4458-BBD7-CE96E9921C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131" y="1114007"/>
            <a:ext cx="3748784" cy="56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CCEC2-71C2-4DA8-9BAE-3F823ACD6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Quantum Many-Body Topology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580070C-5524-4E41-B563-0BBDF2EA702F}"/>
              </a:ext>
            </a:extLst>
          </p:cNvPr>
          <p:cNvGrpSpPr/>
          <p:nvPr/>
        </p:nvGrpSpPr>
        <p:grpSpPr>
          <a:xfrm>
            <a:off x="5765163" y="1448656"/>
            <a:ext cx="2035331" cy="1642889"/>
            <a:chOff x="3138644" y="2212253"/>
            <a:chExt cx="1708908" cy="137940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8602DAB-E910-4FA3-BB87-B8D30CFD3E32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8600" y="3098586"/>
              <a:ext cx="188952" cy="181333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80F6EEB-7B4D-4AB8-8E45-B4181F4F1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6664" y="2212253"/>
              <a:ext cx="1308658" cy="137940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F1545B7-A4BB-41E0-AD2C-2F125AA915A9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8644" y="2212253"/>
              <a:ext cx="185905" cy="172190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8E72296-C0EE-415B-8573-D9C2CE38E67E}"/>
              </a:ext>
            </a:extLst>
          </p:cNvPr>
          <p:cNvSpPr txBox="1"/>
          <p:nvPr/>
        </p:nvSpPr>
        <p:spPr>
          <a:xfrm>
            <a:off x="6036738" y="3179468"/>
            <a:ext cx="24429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Gapped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AD7556D-2AC6-43C0-B457-86706CE5C10F}"/>
              </a:ext>
            </a:extLst>
          </p:cNvPr>
          <p:cNvSpPr txBox="1"/>
          <p:nvPr/>
        </p:nvSpPr>
        <p:spPr>
          <a:xfrm>
            <a:off x="5924155" y="3947106"/>
            <a:ext cx="56720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Topological phases: non-trivial pattern of many-body entanglement in the ground state 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1F0B942-9F18-4C5C-BABB-A4B1C8B0DFC0}"/>
              </a:ext>
            </a:extLst>
          </p:cNvPr>
          <p:cNvCxnSpPr/>
          <p:nvPr/>
        </p:nvCxnSpPr>
        <p:spPr>
          <a:xfrm>
            <a:off x="6330462" y="5147435"/>
            <a:ext cx="0" cy="602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3BCA972-1D5F-40AF-8204-9454C935B41A}"/>
              </a:ext>
            </a:extLst>
          </p:cNvPr>
          <p:cNvSpPr txBox="1"/>
          <p:nvPr/>
        </p:nvSpPr>
        <p:spPr>
          <a:xfrm>
            <a:off x="5569947" y="5791980"/>
            <a:ext cx="21941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Quantized responses</a:t>
            </a:r>
          </a:p>
          <a:p>
            <a:r>
              <a:rPr lang="en-US"/>
              <a:t>e.g. Hall conductance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C2134E6-A218-4541-B29C-5FCF072E093E}"/>
              </a:ext>
            </a:extLst>
          </p:cNvPr>
          <p:cNvCxnSpPr>
            <a:cxnSpLocks/>
          </p:cNvCxnSpPr>
          <p:nvPr/>
        </p:nvCxnSpPr>
        <p:spPr>
          <a:xfrm>
            <a:off x="7664526" y="4890532"/>
            <a:ext cx="1321212" cy="859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6BF46B9-B33A-4E53-9AC1-050FF7192F0B}"/>
              </a:ext>
            </a:extLst>
          </p:cNvPr>
          <p:cNvSpPr txBox="1"/>
          <p:nvPr/>
        </p:nvSpPr>
        <p:spPr>
          <a:xfrm>
            <a:off x="8325132" y="5798510"/>
            <a:ext cx="2543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Fractionalized excitations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CF4028-4FC5-4381-96BC-D7FBB198F5DA}"/>
              </a:ext>
            </a:extLst>
          </p:cNvPr>
          <p:cNvSpPr txBox="1"/>
          <p:nvPr/>
        </p:nvSpPr>
        <p:spPr>
          <a:xfrm>
            <a:off x="446665" y="5514981"/>
            <a:ext cx="46835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Quantum many-body system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C9DD7DAE-03DB-4E8A-B46D-4E6CED704D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86469"/>
            <a:ext cx="4013068" cy="401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1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6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99FB9-92F3-4E40-A7C5-DF00A838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0738" y="0"/>
            <a:ext cx="12522738" cy="1325563"/>
          </a:xfrm>
        </p:spPr>
        <p:txBody>
          <a:bodyPr/>
          <a:lstStyle/>
          <a:p>
            <a:pPr algn="ctr"/>
            <a:r>
              <a:rPr lang="en-US" dirty="0"/>
              <a:t>Translation SPTs with U(1) symmetry in (1+1)-D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78C800-F430-475F-8E2C-35C5E57BFD21}"/>
              </a:ext>
            </a:extLst>
          </p:cNvPr>
          <p:cNvSpPr txBox="1"/>
          <p:nvPr/>
        </p:nvSpPr>
        <p:spPr>
          <a:xfrm>
            <a:off x="5041736" y="1152786"/>
            <a:ext cx="28263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Order parameter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81C968-2DD2-4706-AD69-CA05EBC7EC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87" y="1245004"/>
            <a:ext cx="1117600" cy="360840"/>
          </a:xfrm>
          <a:prstGeom prst="rect">
            <a:avLst/>
          </a:prstGeom>
        </p:spPr>
      </p:pic>
      <p:pic>
        <p:nvPicPr>
          <p:cNvPr id="3" name="out">
            <a:hlinkClick r:id="" action="ppaction://media"/>
            <a:extLst>
              <a:ext uri="{FF2B5EF4-FFF2-40B4-BE49-F238E27FC236}">
                <a16:creationId xmlns:a16="http://schemas.microsoft.com/office/drawing/2014/main" id="{2A04FD95-8864-4458-BBD7-CE96E9921C5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31" y="1114007"/>
            <a:ext cx="3748784" cy="56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1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99FB9-92F3-4E40-A7C5-DF00A838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0738" y="0"/>
            <a:ext cx="12522738" cy="1325563"/>
          </a:xfrm>
        </p:spPr>
        <p:txBody>
          <a:bodyPr/>
          <a:lstStyle/>
          <a:p>
            <a:pPr algn="ctr"/>
            <a:r>
              <a:rPr lang="en-US" dirty="0"/>
              <a:t>Translation SPTs with U(1) symmetry in (1+1)-D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78C800-F430-475F-8E2C-35C5E57BFD21}"/>
              </a:ext>
            </a:extLst>
          </p:cNvPr>
          <p:cNvSpPr txBox="1"/>
          <p:nvPr/>
        </p:nvSpPr>
        <p:spPr>
          <a:xfrm>
            <a:off x="5041736" y="1152786"/>
            <a:ext cx="282635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Order parameter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81C968-2DD2-4706-AD69-CA05EBC7ECA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087" y="1245004"/>
            <a:ext cx="1117600" cy="3608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6ED2C7F-F043-425A-A506-DCF85795B4F6}"/>
              </a:ext>
            </a:extLst>
          </p:cNvPr>
          <p:cNvSpPr txBox="1"/>
          <p:nvPr/>
        </p:nvSpPr>
        <p:spPr>
          <a:xfrm>
            <a:off x="408563" y="2010317"/>
            <a:ext cx="50759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Phonons correspond to allowing the order parameter field to be slowly varying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C786F8-30D6-471F-A180-A47D06CD604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042" y="3591732"/>
            <a:ext cx="1376963" cy="5501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15CD6E-4067-4DAF-89D4-872C2E53B489}"/>
              </a:ext>
            </a:extLst>
          </p:cNvPr>
          <p:cNvSpPr txBox="1"/>
          <p:nvPr/>
        </p:nvSpPr>
        <p:spPr>
          <a:xfrm>
            <a:off x="6011696" y="2046018"/>
            <a:ext cx="5330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Couple to a background gauge field for the U(1) symmetry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65E5CFA-FED7-40DB-A578-F72AF97854E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878" y="3244541"/>
            <a:ext cx="709038" cy="6145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06FAB91-A81C-42F9-93F8-C1FFE37991EF}"/>
              </a:ext>
            </a:extLst>
          </p:cNvPr>
          <p:cNvSpPr txBox="1"/>
          <p:nvPr/>
        </p:nvSpPr>
        <p:spPr>
          <a:xfrm>
            <a:off x="408563" y="4536266"/>
            <a:ext cx="50759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Phonon 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DD12A-1540-4789-B9CA-A78DEADC94C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97" y="5117902"/>
            <a:ext cx="8007512" cy="1173461"/>
          </a:xfrm>
          <a:prstGeom prst="rect">
            <a:avLst/>
          </a:prstGeom>
        </p:spPr>
      </p:pic>
      <p:pic>
        <p:nvPicPr>
          <p:cNvPr id="3" name="out">
            <a:hlinkClick r:id="" action="ppaction://media"/>
            <a:extLst>
              <a:ext uri="{FF2B5EF4-FFF2-40B4-BE49-F238E27FC236}">
                <a16:creationId xmlns:a16="http://schemas.microsoft.com/office/drawing/2014/main" id="{2A04FD95-8864-4458-BBD7-CE96E9921C5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5131" y="1114007"/>
            <a:ext cx="3748784" cy="56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4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99FB9-92F3-4E40-A7C5-DF00A838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Translation SPTs with U(1) symmetry in (1+1)-D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83B805-47F2-4A21-8676-4D30E5B0EF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797" y="5117902"/>
            <a:ext cx="8007512" cy="11734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B6EEEB-812A-4C18-BD50-C552082A8831}"/>
              </a:ext>
            </a:extLst>
          </p:cNvPr>
          <p:cNvSpPr txBox="1"/>
          <p:nvPr/>
        </p:nvSpPr>
        <p:spPr>
          <a:xfrm>
            <a:off x="642026" y="2457339"/>
            <a:ext cx="24973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Charge density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3C8728-306E-47C8-85E1-DAD57A7F52A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04" y="3011337"/>
            <a:ext cx="2912799" cy="91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16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2.5E-6 -0.5780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68E46-A2E0-4A99-95AF-B4CA1ED14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0189"/>
            <a:ext cx="12192000" cy="1325563"/>
          </a:xfrm>
        </p:spPr>
        <p:txBody>
          <a:bodyPr/>
          <a:lstStyle/>
          <a:p>
            <a:r>
              <a:rPr lang="en-US" dirty="0"/>
              <a:t>Recall: In </a:t>
            </a:r>
            <a:r>
              <a:rPr lang="en-US" i="1" dirty="0"/>
              <a:t>d</a:t>
            </a:r>
            <a:r>
              <a:rPr lang="en-US" dirty="0"/>
              <a:t> spatial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1433F-5CC4-4D07-8235-0C2B4075A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544"/>
            <a:ext cx="10515600" cy="4351338"/>
          </a:xfrm>
        </p:spPr>
        <p:txBody>
          <a:bodyPr/>
          <a:lstStyle/>
          <a:p>
            <a:r>
              <a:rPr lang="en-US" dirty="0"/>
              <a:t>Crystals have order parameter manifold</a:t>
            </a:r>
          </a:p>
          <a:p>
            <a:endParaRPr lang="en-US" dirty="0"/>
          </a:p>
          <a:p>
            <a:r>
              <a:rPr lang="en-US" dirty="0"/>
              <a:t>Quasicrystals have order parameter manifold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27055-5C73-4764-B4FB-4A1F080F56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757" y="1453996"/>
            <a:ext cx="595076" cy="4850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50B93B-D3E4-4E65-9E78-33752AD089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048" y="2467320"/>
            <a:ext cx="2806832" cy="622594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122DE574-93F0-4C78-B1E5-9D8CF59E4675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6469" r="18127"/>
          <a:stretch/>
        </p:blipFill>
        <p:spPr>
          <a:xfrm>
            <a:off x="427848" y="2942017"/>
            <a:ext cx="3846137" cy="386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74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55EB36D-3C10-439C-9242-196EB2F5DD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33" y="1929515"/>
            <a:ext cx="8160159" cy="11734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286FED-1623-4F5C-B8E5-434A10E8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Topological actions for a quasicrystal in (1+1)-D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3821B8-C34C-4A7F-847A-879086F150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33" y="1929516"/>
            <a:ext cx="8007512" cy="11734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A4C485-E141-4202-BB02-EC53AC7AF9E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869" y="4309617"/>
            <a:ext cx="2781709" cy="3845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D891E6-BED3-4B8F-A7A2-093C77F3868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921" y="3560245"/>
            <a:ext cx="3469421" cy="3895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6AE51E-A468-4E79-8439-256D06E0235A}"/>
              </a:ext>
            </a:extLst>
          </p:cNvPr>
          <p:cNvSpPr txBox="1"/>
          <p:nvPr/>
        </p:nvSpPr>
        <p:spPr>
          <a:xfrm>
            <a:off x="1602192" y="4271080"/>
            <a:ext cx="3034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Quantized coefficients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ED2D5B-D1DF-483B-B6B7-1B70B69FBE0E}"/>
              </a:ext>
            </a:extLst>
          </p:cNvPr>
          <p:cNvSpPr txBox="1"/>
          <p:nvPr/>
        </p:nvSpPr>
        <p:spPr>
          <a:xfrm>
            <a:off x="1602192" y="3521929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The fields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6E9753-8BFB-4859-BA0B-B79490858D3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9332" t="71111" r="39153" b="12148"/>
          <a:stretch/>
        </p:blipFill>
        <p:spPr>
          <a:xfrm>
            <a:off x="6463342" y="5156442"/>
            <a:ext cx="5061458" cy="1148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D741CB-B0E7-4B13-A9E6-D5D409808E49}"/>
              </a:ext>
            </a:extLst>
          </p:cNvPr>
          <p:cNvSpPr txBox="1"/>
          <p:nvPr/>
        </p:nvSpPr>
        <p:spPr>
          <a:xfrm>
            <a:off x="1602384" y="5151697"/>
            <a:ext cx="464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Topological term gives the average charge per type of tile (prototile)</a:t>
            </a:r>
          </a:p>
        </p:txBody>
      </p:sp>
    </p:spTree>
    <p:extLst>
      <p:ext uri="{BB962C8B-B14F-4D97-AF65-F5344CB8AC3E}">
        <p14:creationId xmlns:p14="http://schemas.microsoft.com/office/powerpoint/2010/main" val="142525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C505BE-1C30-4361-81C8-B2C7CB75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Atomic Surface Interpretation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358494-432B-46E7-8AE4-174560B44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33" t="24741" r="34500" b="17778"/>
          <a:stretch/>
        </p:blipFill>
        <p:spPr>
          <a:xfrm>
            <a:off x="6771902" y="1325563"/>
            <a:ext cx="4409440" cy="3942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EBE48CC-6874-4B4B-930A-B5B55AA11A26}"/>
              </a:ext>
            </a:extLst>
          </p:cNvPr>
          <p:cNvSpPr txBox="1"/>
          <p:nvPr/>
        </p:nvSpPr>
        <p:spPr>
          <a:xfrm>
            <a:off x="848412" y="2116117"/>
            <a:ext cx="59234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Associate atomic species to each type of tile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Classify atomic surfaces into different types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Can make atomic surfaces closed curves without affecting QC structure</a:t>
            </a:r>
          </a:p>
          <a:p>
            <a:endParaRPr lang="en-GB" sz="2400" dirty="0"/>
          </a:p>
          <a:p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23CAF2-1BB6-438C-810C-D19D26194C0B}"/>
                  </a:ext>
                </a:extLst>
              </p:cNvPr>
              <p:cNvSpPr txBox="1"/>
              <p:nvPr/>
            </p:nvSpPr>
            <p:spPr>
              <a:xfrm>
                <a:off x="6771902" y="5532437"/>
                <a:ext cx="53481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S-type (yellow) winds along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dirty="0"/>
                  <a:t>: winding number (1,0)</a:t>
                </a:r>
              </a:p>
              <a:p>
                <a:endParaRPr lang="en-GB" dirty="0"/>
              </a:p>
              <a:p>
                <a:r>
                  <a:rPr lang="en-GB" dirty="0"/>
                  <a:t>L-type (red) winds along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	  : winding number (0,1)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23CAF2-1BB6-438C-810C-D19D26194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902" y="5532437"/>
                <a:ext cx="5348140" cy="923330"/>
              </a:xfrm>
              <a:prstGeom prst="rect">
                <a:avLst/>
              </a:prstGeom>
              <a:blipFill>
                <a:blip r:embed="rId4"/>
                <a:stretch>
                  <a:fillRect l="-1026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37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C505BE-1C30-4361-81C8-B2C7CB75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Atomic Surface Interpretation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358494-432B-46E7-8AE4-174560B442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33" t="24741" r="34500" b="17778"/>
          <a:stretch/>
        </p:blipFill>
        <p:spPr>
          <a:xfrm>
            <a:off x="6771902" y="1325563"/>
            <a:ext cx="4409440" cy="39420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23CAF2-1BB6-438C-810C-D19D26194C0B}"/>
                  </a:ext>
                </a:extLst>
              </p:cNvPr>
              <p:cNvSpPr txBox="1"/>
              <p:nvPr/>
            </p:nvSpPr>
            <p:spPr>
              <a:xfrm>
                <a:off x="6771902" y="5532437"/>
                <a:ext cx="534814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S-type (yellow) winds along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GB" dirty="0"/>
                  <a:t>: winding number (1,0)</a:t>
                </a:r>
              </a:p>
              <a:p>
                <a:endParaRPr lang="en-GB" dirty="0"/>
              </a:p>
              <a:p>
                <a:r>
                  <a:rPr lang="en-GB" dirty="0"/>
                  <a:t>L-type (red) winds along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	  : winding number (0,1)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23CAF2-1BB6-438C-810C-D19D26194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1902" y="5532437"/>
                <a:ext cx="5348140" cy="923330"/>
              </a:xfrm>
              <a:prstGeom prst="rect">
                <a:avLst/>
              </a:prstGeom>
              <a:blipFill>
                <a:blip r:embed="rId4"/>
                <a:stretch>
                  <a:fillRect l="-1026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51BE58-1634-4FD7-97E1-9627879B476F}"/>
                  </a:ext>
                </a:extLst>
              </p:cNvPr>
              <p:cNvSpPr txBox="1"/>
              <p:nvPr/>
            </p:nvSpPr>
            <p:spPr>
              <a:xfrm>
                <a:off x="584462" y="2109577"/>
                <a:ext cx="6187440" cy="3422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Atomic surface =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GB" sz="2400" dirty="0"/>
                  <a:t> valued (D - d) cycle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</m:oMath>
                </a14:m>
                <a:endParaRPr lang="en-GB" sz="2400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Non-trivial configurations classified by homology group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𝕋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endParaRPr lang="en-GB" sz="2400" b="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GB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GB" sz="2400" dirty="0"/>
                  <a:t>Equivalently, by </a:t>
                </a:r>
                <a:r>
                  <a:rPr lang="en-GB" sz="2400" dirty="0" err="1"/>
                  <a:t>cohomology</a:t>
                </a:r>
                <a:r>
                  <a:rPr lang="en-GB" sz="2400" dirty="0"/>
                  <a:t> group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𝕋</m:t>
                            </m:r>
                          </m:e>
                          <m:sup>
                            <m:r>
                              <a:rPr lang="en-GB" sz="24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p>
                        </m:s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</m:d>
                  </m:oMath>
                </a14:m>
                <a:r>
                  <a:rPr lang="en-GB" sz="2400" dirty="0"/>
                  <a:t> : SPT invariants determined by </a:t>
                </a:r>
                <a:r>
                  <a:rPr lang="en-GB" sz="2400" dirty="0" err="1"/>
                  <a:t>cohomology</a:t>
                </a:r>
                <a:r>
                  <a:rPr lang="en-GB" sz="2400" dirty="0"/>
                  <a:t> classes of atomic surfaces on D-torus.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51BE58-1634-4FD7-97E1-9627879B4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462" y="2109577"/>
                <a:ext cx="6187440" cy="3422860"/>
              </a:xfrm>
              <a:prstGeom prst="rect">
                <a:avLst/>
              </a:prstGeom>
              <a:blipFill>
                <a:blip r:embed="rId5"/>
                <a:stretch>
                  <a:fillRect l="-1379" t="-1423" b="-30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86FED-1623-4F5C-B8E5-434A10E83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Topological actions for a quasicrystal with U(1)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5C6172-F51E-4DB5-9FFE-3E321B78C44F}"/>
              </a:ext>
            </a:extLst>
          </p:cNvPr>
          <p:cNvGrpSpPr/>
          <p:nvPr/>
        </p:nvGrpSpPr>
        <p:grpSpPr>
          <a:xfrm>
            <a:off x="2047187" y="1792189"/>
            <a:ext cx="8097626" cy="3079659"/>
            <a:chOff x="1008667" y="1583703"/>
            <a:chExt cx="8097626" cy="307965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3B1DC9-3B9A-4276-98D5-976E257C6D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1675" t="37526" r="21907" b="19451"/>
            <a:stretch/>
          </p:blipFill>
          <p:spPr>
            <a:xfrm>
              <a:off x="1008667" y="1583703"/>
              <a:ext cx="8097626" cy="295058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5B2296-E45C-426E-8D60-A2802186A106}"/>
                </a:ext>
              </a:extLst>
            </p:cNvPr>
            <p:cNvSpPr/>
            <p:nvPr/>
          </p:nvSpPr>
          <p:spPr>
            <a:xfrm>
              <a:off x="8201321" y="1894788"/>
              <a:ext cx="659876" cy="603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063CAE-B669-4F3D-A885-9709BA0C3D63}"/>
                </a:ext>
              </a:extLst>
            </p:cNvPr>
            <p:cNvSpPr/>
            <p:nvPr/>
          </p:nvSpPr>
          <p:spPr>
            <a:xfrm>
              <a:off x="8239029" y="2756243"/>
              <a:ext cx="659876" cy="603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282812F-3B6C-4631-A3CB-7A5F2E0A7284}"/>
                </a:ext>
              </a:extLst>
            </p:cNvPr>
            <p:cNvSpPr/>
            <p:nvPr/>
          </p:nvSpPr>
          <p:spPr>
            <a:xfrm>
              <a:off x="8239029" y="4060047"/>
              <a:ext cx="659876" cy="6033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3ABBA1-24A8-4344-820F-29DEED0F6171}"/>
                  </a:ext>
                </a:extLst>
              </p:cNvPr>
              <p:cNvSpPr txBox="1"/>
              <p:nvPr/>
            </p:nvSpPr>
            <p:spPr>
              <a:xfrm>
                <a:off x="1443874" y="4871848"/>
                <a:ext cx="573149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Entries of C depend on arbitrary choice of generating reciprocal vectors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sup>
                    </m:sSup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Abstract classification: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𝕋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p>
                    </m:sSup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ℤ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A3ABBA1-24A8-4344-820F-29DEED0F61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874" y="4871848"/>
                <a:ext cx="5731497" cy="1569660"/>
              </a:xfrm>
              <a:prstGeom prst="rect">
                <a:avLst/>
              </a:prstGeom>
              <a:blipFill>
                <a:blip r:embed="rId4"/>
                <a:stretch>
                  <a:fillRect l="-1702" t="-3101" b="-81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5890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9EF8492-0D2F-4140-B234-D25D9D6339CA}"/>
              </a:ext>
            </a:extLst>
          </p:cNvPr>
          <p:cNvSpPr/>
          <p:nvPr/>
        </p:nvSpPr>
        <p:spPr>
          <a:xfrm>
            <a:off x="2105685" y="4847044"/>
            <a:ext cx="1638300" cy="16383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7C435C-37C8-4B52-88D7-ED290210128C}"/>
              </a:ext>
            </a:extLst>
          </p:cNvPr>
          <p:cNvSpPr txBox="1"/>
          <p:nvPr/>
        </p:nvSpPr>
        <p:spPr>
          <a:xfrm>
            <a:off x="5260444" y="1843649"/>
            <a:ext cx="6931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        is the classification of “strong” SPTs </a:t>
            </a:r>
          </a:p>
          <a:p>
            <a:r>
              <a:rPr lang="en-US" sz="3000" dirty="0"/>
              <a:t>in k spatial dimensions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08AAFC-F7F6-4B68-9AE9-50E9BC88D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General classification of translation SPTs in crystals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2020E6F-7952-4181-AD30-2E1C6DE3CA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647" y="1325563"/>
            <a:ext cx="3148330" cy="14761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E20B238-ADA4-4780-A96B-FB2913D1DB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444" y="1890698"/>
            <a:ext cx="579718" cy="4505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0E75BC3-4B72-413A-B28F-CA2466B2D352}"/>
              </a:ext>
            </a:extLst>
          </p:cNvPr>
          <p:cNvSpPr txBox="1"/>
          <p:nvPr/>
        </p:nvSpPr>
        <p:spPr>
          <a:xfrm>
            <a:off x="852797" y="3147574"/>
            <a:ext cx="46975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/>
              <a:t>For example in d=2: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461B0A0-081D-4D7F-93EB-88A47A08F83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206" y="3998688"/>
            <a:ext cx="6033935" cy="53137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9440009-D10D-496F-A8DA-15481B995A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5763" y="4859692"/>
            <a:ext cx="1638300" cy="163830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B8D1D7E7-6AA9-42C8-8440-00F0E9C65D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5945841" y="4859692"/>
            <a:ext cx="1638300" cy="16383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E7372C1-86AC-43ED-8667-DBEBBB7982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65919" y="4859691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6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/>
      <p:bldP spid="2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66EC-DB2B-4A93-B431-22A5B7AAA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General classification of translation quasi-symmetry SPTs in quasicrystals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3C420FF9-6226-4B9F-B447-AB88955A1EF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30" y="1534669"/>
            <a:ext cx="3257191" cy="147618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0FD3F7-9962-4F0D-B037-B0B8C4ABE818}"/>
              </a:ext>
            </a:extLst>
          </p:cNvPr>
          <p:cNvSpPr txBox="1"/>
          <p:nvPr/>
        </p:nvSpPr>
        <p:spPr>
          <a:xfrm>
            <a:off x="601785" y="3362726"/>
            <a:ext cx="46975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For example in d=2, D=4: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1B6EBAF-DF97-42A0-BD3C-EBB09B9544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30" y="4126877"/>
            <a:ext cx="9170123" cy="672372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5EBB928-463B-4E8A-8DC3-C646DBE4C233}"/>
              </a:ext>
            </a:extLst>
          </p:cNvPr>
          <p:cNvCxnSpPr>
            <a:cxnSpLocks/>
          </p:cNvCxnSpPr>
          <p:nvPr/>
        </p:nvCxnSpPr>
        <p:spPr>
          <a:xfrm flipV="1">
            <a:off x="3227294" y="4802503"/>
            <a:ext cx="230060" cy="7575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8998A99-CE70-4A1E-93BD-079501F4F437}"/>
              </a:ext>
            </a:extLst>
          </p:cNvPr>
          <p:cNvSpPr txBox="1"/>
          <p:nvPr/>
        </p:nvSpPr>
        <p:spPr>
          <a:xfrm>
            <a:off x="2115046" y="5560037"/>
            <a:ext cx="197387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Strong SPTs</a:t>
            </a:r>
          </a:p>
        </p:txBody>
      </p:sp>
      <p:sp>
        <p:nvSpPr>
          <p:cNvPr id="29" name="Right Brace 28">
            <a:extLst>
              <a:ext uri="{FF2B5EF4-FFF2-40B4-BE49-F238E27FC236}">
                <a16:creationId xmlns:a16="http://schemas.microsoft.com/office/drawing/2014/main" id="{4BD8FFCE-B170-4EF4-8C5F-EDA59D8F1C58}"/>
              </a:ext>
            </a:extLst>
          </p:cNvPr>
          <p:cNvSpPr/>
          <p:nvPr/>
        </p:nvSpPr>
        <p:spPr>
          <a:xfrm rot="5400000">
            <a:off x="8691239" y="4061471"/>
            <a:ext cx="393819" cy="231658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849C1D-700A-40BB-98C6-CA75C9A36804}"/>
              </a:ext>
            </a:extLst>
          </p:cNvPr>
          <p:cNvSpPr txBox="1"/>
          <p:nvPr/>
        </p:nvSpPr>
        <p:spPr>
          <a:xfrm>
            <a:off x="4720486" y="5560037"/>
            <a:ext cx="18329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Weak SPTs</a:t>
            </a: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2DF12C02-8BD4-45D8-8125-46CBEFD9DE82}"/>
              </a:ext>
            </a:extLst>
          </p:cNvPr>
          <p:cNvSpPr/>
          <p:nvPr/>
        </p:nvSpPr>
        <p:spPr>
          <a:xfrm rot="5400000">
            <a:off x="5592446" y="4061471"/>
            <a:ext cx="393819" cy="231658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78934D-E7EB-47CF-93B0-232BBBF93EAC}"/>
              </a:ext>
            </a:extLst>
          </p:cNvPr>
          <p:cNvSpPr txBox="1"/>
          <p:nvPr/>
        </p:nvSpPr>
        <p:spPr>
          <a:xfrm flipH="1">
            <a:off x="8400825" y="5560037"/>
            <a:ext cx="2316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accent1"/>
                </a:solidFill>
              </a:rPr>
              <a:t>???!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12F2FE-5C65-405C-9B09-5672E166741D}"/>
              </a:ext>
            </a:extLst>
          </p:cNvPr>
          <p:cNvSpPr txBox="1"/>
          <p:nvPr/>
        </p:nvSpPr>
        <p:spPr>
          <a:xfrm>
            <a:off x="5299291" y="1761678"/>
            <a:ext cx="68927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        is the classification of “strong” SPTs </a:t>
            </a:r>
          </a:p>
          <a:p>
            <a:r>
              <a:rPr lang="en-US" sz="3000" dirty="0"/>
              <a:t>in k spatial dimensions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8CB1442-C4FB-4EEB-BC7B-32932B2E773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096" y="1761678"/>
            <a:ext cx="579718" cy="45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1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6" grpId="0"/>
      <p:bldP spid="29" grpId="0" animBg="1"/>
      <p:bldP spid="31" grpId="0"/>
      <p:bldP spid="32" grpId="0" animBg="1"/>
      <p:bldP spid="34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3B875C-CB88-437D-9326-262140090DC8}"/>
              </a:ext>
            </a:extLst>
          </p:cNvPr>
          <p:cNvSpPr/>
          <p:nvPr/>
        </p:nvSpPr>
        <p:spPr>
          <a:xfrm>
            <a:off x="1937130" y="1325400"/>
            <a:ext cx="2790538" cy="2475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5FFA70A-4394-473D-8C74-1F045E5C9487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3332399" y="1325400"/>
            <a:ext cx="0" cy="247513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C9E054-EAFF-4934-B3F2-EE4B984847C5}"/>
              </a:ext>
            </a:extLst>
          </p:cNvPr>
          <p:cNvCxnSpPr>
            <a:cxnSpLocks/>
            <a:stCxn id="4" idx="3"/>
            <a:endCxn id="4" idx="1"/>
          </p:cNvCxnSpPr>
          <p:nvPr/>
        </p:nvCxnSpPr>
        <p:spPr>
          <a:xfrm flipH="1">
            <a:off x="1937130" y="2562966"/>
            <a:ext cx="2790538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7978CF3-5B7E-4D98-84E5-E714DDB1D83B}"/>
              </a:ext>
            </a:extLst>
          </p:cNvPr>
          <p:cNvSpPr txBox="1"/>
          <p:nvPr/>
        </p:nvSpPr>
        <p:spPr>
          <a:xfrm>
            <a:off x="1975339" y="1792471"/>
            <a:ext cx="136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7CB42B-AA33-4DFA-8632-25E82351B431}"/>
              </a:ext>
            </a:extLst>
          </p:cNvPr>
          <p:cNvSpPr txBox="1"/>
          <p:nvPr/>
        </p:nvSpPr>
        <p:spPr>
          <a:xfrm>
            <a:off x="1967697" y="299596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Trivial phase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E3AE32-199B-4051-848C-7AFB35683DF5}"/>
              </a:ext>
            </a:extLst>
          </p:cNvPr>
          <p:cNvSpPr txBox="1"/>
          <p:nvPr/>
        </p:nvSpPr>
        <p:spPr>
          <a:xfrm>
            <a:off x="3357370" y="1792471"/>
            <a:ext cx="136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738570-8B9B-4B1A-8295-F8D38E3E6A07}"/>
              </a:ext>
            </a:extLst>
          </p:cNvPr>
          <p:cNvSpPr txBox="1"/>
          <p:nvPr/>
        </p:nvSpPr>
        <p:spPr>
          <a:xfrm>
            <a:off x="3350798" y="2995962"/>
            <a:ext cx="136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6A706C-9529-4B4D-ACED-500111C61F90}"/>
              </a:ext>
            </a:extLst>
          </p:cNvPr>
          <p:cNvSpPr/>
          <p:nvPr/>
        </p:nvSpPr>
        <p:spPr>
          <a:xfrm>
            <a:off x="6042043" y="1325400"/>
            <a:ext cx="2790538" cy="24751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22D181-7C56-4712-BEE2-7BFEDDBB50AF}"/>
              </a:ext>
            </a:extLst>
          </p:cNvPr>
          <p:cNvSpPr txBox="1"/>
          <p:nvPr/>
        </p:nvSpPr>
        <p:spPr>
          <a:xfrm>
            <a:off x="6072610" y="1649743"/>
            <a:ext cx="1364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Topological phase #1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5DF85CB-EC68-46A0-A395-F8714E4FA012}"/>
              </a:ext>
            </a:extLst>
          </p:cNvPr>
          <p:cNvSpPr txBox="1"/>
          <p:nvPr/>
        </p:nvSpPr>
        <p:spPr>
          <a:xfrm>
            <a:off x="7444457" y="2858583"/>
            <a:ext cx="1364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Topological phase #3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956A50-34E6-4B1B-845D-6DC863DEC738}"/>
              </a:ext>
            </a:extLst>
          </p:cNvPr>
          <p:cNvCxnSpPr>
            <a:cxnSpLocks/>
            <a:stCxn id="11" idx="0"/>
            <a:endCxn id="11" idx="2"/>
          </p:cNvCxnSpPr>
          <p:nvPr/>
        </p:nvCxnSpPr>
        <p:spPr>
          <a:xfrm>
            <a:off x="7437312" y="1325400"/>
            <a:ext cx="0" cy="2475132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ABE72A0-C10D-451A-B8A1-EB78CFEB8F49}"/>
              </a:ext>
            </a:extLst>
          </p:cNvPr>
          <p:cNvCxnSpPr>
            <a:cxnSpLocks/>
            <a:stCxn id="11" idx="1"/>
            <a:endCxn id="11" idx="3"/>
          </p:cNvCxnSpPr>
          <p:nvPr/>
        </p:nvCxnSpPr>
        <p:spPr>
          <a:xfrm>
            <a:off x="6042043" y="2562966"/>
            <a:ext cx="2790538" cy="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A8D7641-4FFE-451A-B19F-CFF886EE305E}"/>
              </a:ext>
            </a:extLst>
          </p:cNvPr>
          <p:cNvCxnSpPr>
            <a:cxnSpLocks/>
          </p:cNvCxnSpPr>
          <p:nvPr/>
        </p:nvCxnSpPr>
        <p:spPr>
          <a:xfrm>
            <a:off x="6727898" y="2562966"/>
            <a:ext cx="0" cy="12375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B0B5187-BCEA-4BE7-9602-A745B3080364}"/>
              </a:ext>
            </a:extLst>
          </p:cNvPr>
          <p:cNvSpPr txBox="1"/>
          <p:nvPr/>
        </p:nvSpPr>
        <p:spPr>
          <a:xfrm>
            <a:off x="6121329" y="2665669"/>
            <a:ext cx="1213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SPT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F36DAE-47EC-4DB5-BAFD-8619D0397D72}"/>
              </a:ext>
            </a:extLst>
          </p:cNvPr>
          <p:cNvSpPr txBox="1"/>
          <p:nvPr/>
        </p:nvSpPr>
        <p:spPr>
          <a:xfrm>
            <a:off x="6829136" y="2655856"/>
            <a:ext cx="1213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SPT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893E78C-2B11-4EFE-B0DC-B17D4E619229}"/>
              </a:ext>
            </a:extLst>
          </p:cNvPr>
          <p:cNvCxnSpPr>
            <a:cxnSpLocks/>
          </p:cNvCxnSpPr>
          <p:nvPr/>
        </p:nvCxnSpPr>
        <p:spPr>
          <a:xfrm>
            <a:off x="8088425" y="1325400"/>
            <a:ext cx="0" cy="1237566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A44F323E-E146-4A20-8E42-94AD1469215E}"/>
              </a:ext>
            </a:extLst>
          </p:cNvPr>
          <p:cNvSpPr txBox="1"/>
          <p:nvPr/>
        </p:nvSpPr>
        <p:spPr>
          <a:xfrm>
            <a:off x="7513094" y="1759517"/>
            <a:ext cx="1213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SET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D4EEA2-A1B1-439A-B7B2-711C72F34BAD}"/>
              </a:ext>
            </a:extLst>
          </p:cNvPr>
          <p:cNvSpPr txBox="1"/>
          <p:nvPr/>
        </p:nvSpPr>
        <p:spPr>
          <a:xfrm>
            <a:off x="8195444" y="1759517"/>
            <a:ext cx="1213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/>
              <a:t>SET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2B69486-825D-4DF6-90DA-246F07CCADB6}"/>
              </a:ext>
            </a:extLst>
          </p:cNvPr>
          <p:cNvCxnSpPr>
            <a:cxnSpLocks/>
          </p:cNvCxnSpPr>
          <p:nvPr/>
        </p:nvCxnSpPr>
        <p:spPr>
          <a:xfrm>
            <a:off x="4882509" y="2657433"/>
            <a:ext cx="89579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1B6FFD6-448C-40CA-87C3-00AEC5098A3F}"/>
              </a:ext>
            </a:extLst>
          </p:cNvPr>
          <p:cNvSpPr txBox="1"/>
          <p:nvPr/>
        </p:nvSpPr>
        <p:spPr>
          <a:xfrm>
            <a:off x="4806390" y="2286438"/>
            <a:ext cx="1137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Symmetry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76A3D9-7B95-43B6-9103-3574899C9991}"/>
              </a:ext>
            </a:extLst>
          </p:cNvPr>
          <p:cNvSpPr txBox="1"/>
          <p:nvPr/>
        </p:nvSpPr>
        <p:spPr>
          <a:xfrm>
            <a:off x="6594660" y="4021313"/>
            <a:ext cx="44577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SB   = symmetry breaking phases</a:t>
            </a:r>
          </a:p>
          <a:p>
            <a:r>
              <a:rPr lang="en-US" dirty="0"/>
              <a:t>SPT = symmetry-protected topological phases</a:t>
            </a:r>
          </a:p>
          <a:p>
            <a:r>
              <a:rPr lang="en-US" dirty="0"/>
              <a:t>SET = symmetry-enriched topological phases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D9A3B4-C852-4F05-B059-9DF8ADD5B4D0}"/>
              </a:ext>
            </a:extLst>
          </p:cNvPr>
          <p:cNvSpPr txBox="1"/>
          <p:nvPr/>
        </p:nvSpPr>
        <p:spPr>
          <a:xfrm>
            <a:off x="1674146" y="5165424"/>
            <a:ext cx="679833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For example: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Topological insulators [protected by time-reversal symmetry]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Spin liquids [enriched by SO(3) symmetry]</a:t>
            </a:r>
          </a:p>
        </p:txBody>
      </p:sp>
      <p:sp>
        <p:nvSpPr>
          <p:cNvPr id="26" name="Title 25">
            <a:extLst>
              <a:ext uri="{FF2B5EF4-FFF2-40B4-BE49-F238E27FC236}">
                <a16:creationId xmlns:a16="http://schemas.microsoft.com/office/drawing/2014/main" id="{A0B624F4-99AC-47AC-AFC8-F59203784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80"/>
            <a:ext cx="12192000" cy="1325563"/>
          </a:xfrm>
        </p:spPr>
        <p:txBody>
          <a:bodyPr/>
          <a:lstStyle/>
          <a:p>
            <a:pPr algn="ctr"/>
            <a:r>
              <a:rPr lang="en-GB" dirty="0"/>
              <a:t>Topological Phases of Matter with Symmetries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AEC6E1-8415-48C3-9E4A-C8ECF076EE7A}"/>
              </a:ext>
            </a:extLst>
          </p:cNvPr>
          <p:cNvSpPr txBox="1"/>
          <p:nvPr/>
        </p:nvSpPr>
        <p:spPr>
          <a:xfrm>
            <a:off x="1841697" y="4021313"/>
            <a:ext cx="2269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 = topological order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CCF09A0-C0A2-41AD-B23F-A56CC5B85B51}"/>
              </a:ext>
            </a:extLst>
          </p:cNvPr>
          <p:cNvCxnSpPr>
            <a:cxnSpLocks/>
          </p:cNvCxnSpPr>
          <p:nvPr/>
        </p:nvCxnSpPr>
        <p:spPr>
          <a:xfrm flipH="1" flipV="1">
            <a:off x="6030263" y="3178702"/>
            <a:ext cx="1395269" cy="60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8305187-D541-437D-8D62-7C9E92EF0FCD}"/>
              </a:ext>
            </a:extLst>
          </p:cNvPr>
          <p:cNvSpPr txBox="1"/>
          <p:nvPr/>
        </p:nvSpPr>
        <p:spPr>
          <a:xfrm>
            <a:off x="6148305" y="3281404"/>
            <a:ext cx="47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76F17D-E91D-41FD-9C92-5F29DC88D981}"/>
              </a:ext>
            </a:extLst>
          </p:cNvPr>
          <p:cNvSpPr txBox="1"/>
          <p:nvPr/>
        </p:nvSpPr>
        <p:spPr>
          <a:xfrm>
            <a:off x="6839256" y="3282755"/>
            <a:ext cx="473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SB</a:t>
            </a:r>
          </a:p>
        </p:txBody>
      </p:sp>
    </p:spTree>
    <p:extLst>
      <p:ext uri="{BB962C8B-B14F-4D97-AF65-F5344CB8AC3E}">
        <p14:creationId xmlns:p14="http://schemas.microsoft.com/office/powerpoint/2010/main" val="18597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7" grpId="0"/>
      <p:bldP spid="18" grpId="0"/>
      <p:bldP spid="20" grpId="0"/>
      <p:bldP spid="21" grpId="0"/>
      <p:bldP spid="23" grpId="0"/>
      <p:bldP spid="24" grpId="0"/>
      <p:bldP spid="3" grpId="0"/>
      <p:bldP spid="30" grpId="0"/>
      <p:bldP spid="3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89">
            <a:extLst>
              <a:ext uri="{FF2B5EF4-FFF2-40B4-BE49-F238E27FC236}">
                <a16:creationId xmlns:a16="http://schemas.microsoft.com/office/drawing/2014/main" id="{C64934F1-7FCC-456F-AF88-32CF3F28E393}"/>
              </a:ext>
            </a:extLst>
          </p:cNvPr>
          <p:cNvSpPr/>
          <p:nvPr/>
        </p:nvSpPr>
        <p:spPr>
          <a:xfrm>
            <a:off x="6238160" y="1261816"/>
            <a:ext cx="1101969" cy="7292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4011A6-4689-49BE-A43C-8F7E90FB6A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365" y="1318722"/>
            <a:ext cx="9170123" cy="672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EEE592-233D-442C-ADD3-9EB1C97D2D1E}"/>
              </a:ext>
            </a:extLst>
          </p:cNvPr>
          <p:cNvSpPr txBox="1"/>
          <p:nvPr/>
        </p:nvSpPr>
        <p:spPr>
          <a:xfrm>
            <a:off x="5872675" y="1991094"/>
            <a:ext cx="18329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Weak SPTs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188701F-C5FE-422D-BAF0-F44B3352E3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23040" y="2918648"/>
            <a:ext cx="5031706" cy="36846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06BAFCF-2CBF-4E0B-88EE-7EF65AA8349B}"/>
              </a:ext>
            </a:extLst>
          </p:cNvPr>
          <p:cNvSpPr/>
          <p:nvPr/>
        </p:nvSpPr>
        <p:spPr>
          <a:xfrm>
            <a:off x="9633595" y="3743808"/>
            <a:ext cx="310896" cy="310896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FF00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9" name="Freeform: Shape 168">
            <a:extLst>
              <a:ext uri="{FF2B5EF4-FFF2-40B4-BE49-F238E27FC236}">
                <a16:creationId xmlns:a16="http://schemas.microsoft.com/office/drawing/2014/main" id="{D788B240-8ADF-40E3-B52D-5FE512DD197A}"/>
              </a:ext>
            </a:extLst>
          </p:cNvPr>
          <p:cNvSpPr>
            <a:spLocks noChangeAspect="1"/>
          </p:cNvSpPr>
          <p:nvPr/>
        </p:nvSpPr>
        <p:spPr>
          <a:xfrm>
            <a:off x="6250715" y="3764121"/>
            <a:ext cx="310896" cy="310896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BFBF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0" name="Freeform: Shape 209">
            <a:extLst>
              <a:ext uri="{FF2B5EF4-FFF2-40B4-BE49-F238E27FC236}">
                <a16:creationId xmlns:a16="http://schemas.microsoft.com/office/drawing/2014/main" id="{40650B7E-0FE5-41AE-866B-05DE201EADAC}"/>
              </a:ext>
            </a:extLst>
          </p:cNvPr>
          <p:cNvSpPr>
            <a:spLocks noChangeAspect="1"/>
          </p:cNvSpPr>
          <p:nvPr/>
        </p:nvSpPr>
        <p:spPr>
          <a:xfrm>
            <a:off x="7922322" y="3747828"/>
            <a:ext cx="309061" cy="309061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00BFB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2AA76750-2448-4189-AC92-542DC1B12AA1}"/>
              </a:ext>
            </a:extLst>
          </p:cNvPr>
          <p:cNvSpPr>
            <a:spLocks noChangeAspect="1"/>
          </p:cNvSpPr>
          <p:nvPr/>
        </p:nvSpPr>
        <p:spPr>
          <a:xfrm>
            <a:off x="6247529" y="5421717"/>
            <a:ext cx="310896" cy="310896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BF00B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B85C1DF3-9BF1-4C35-9640-84565FB1C835}"/>
              </a:ext>
            </a:extLst>
          </p:cNvPr>
          <p:cNvSpPr/>
          <p:nvPr/>
        </p:nvSpPr>
        <p:spPr>
          <a:xfrm>
            <a:off x="7923065" y="5423154"/>
            <a:ext cx="310896" cy="310896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00FF00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5AE70195-E728-4B49-845B-6564B72729D9}"/>
              </a:ext>
            </a:extLst>
          </p:cNvPr>
          <p:cNvSpPr/>
          <p:nvPr/>
        </p:nvSpPr>
        <p:spPr>
          <a:xfrm>
            <a:off x="9668969" y="5389643"/>
            <a:ext cx="310896" cy="310896"/>
          </a:xfrm>
          <a:custGeom>
            <a:avLst/>
            <a:gdLst>
              <a:gd name="connsiteX0" fmla="*/ 195608 w 195608"/>
              <a:gd name="connsiteY0" fmla="*/ 108671 h 195608"/>
              <a:gd name="connsiteX1" fmla="*/ 21734 w 195608"/>
              <a:gd name="connsiteY1" fmla="*/ 108671 h 195608"/>
              <a:gd name="connsiteX2" fmla="*/ 195608 w 195608"/>
              <a:gd name="connsiteY2" fmla="*/ 108671 h 195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608" h="195608">
                <a:moveTo>
                  <a:pt x="195608" y="108671"/>
                </a:moveTo>
                <a:cubicBezTo>
                  <a:pt x="195608" y="-7245"/>
                  <a:pt x="21734" y="-7245"/>
                  <a:pt x="21734" y="108671"/>
                </a:cubicBezTo>
                <a:cubicBezTo>
                  <a:pt x="21734" y="224587"/>
                  <a:pt x="195608" y="224587"/>
                  <a:pt x="195608" y="108671"/>
                </a:cubicBezTo>
              </a:path>
            </a:pathLst>
          </a:custGeom>
          <a:solidFill>
            <a:srgbClr val="0000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1C02E80-9833-4C03-BA0E-24A18C0A32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8200" y="2976997"/>
            <a:ext cx="3625712" cy="3625712"/>
          </a:xfrm>
          <a:prstGeom prst="rect">
            <a:avLst/>
          </a:prstGeom>
        </p:spPr>
      </p:pic>
      <p:pic>
        <p:nvPicPr>
          <p:cNvPr id="289" name="Graphic 288">
            <a:extLst>
              <a:ext uri="{FF2B5EF4-FFF2-40B4-BE49-F238E27FC236}">
                <a16:creationId xmlns:a16="http://schemas.microsoft.com/office/drawing/2014/main" id="{E190F52F-1A1F-4B11-9D63-3074496A21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460" y="2984257"/>
            <a:ext cx="3618452" cy="3618452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F514FC-B01A-43C2-AF83-11A7CBBDE215}"/>
              </a:ext>
            </a:extLst>
          </p:cNvPr>
          <p:cNvCxnSpPr/>
          <p:nvPr/>
        </p:nvCxnSpPr>
        <p:spPr>
          <a:xfrm flipH="1">
            <a:off x="6419977" y="2953222"/>
            <a:ext cx="381000" cy="776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2C8AA47-4322-4106-8781-9974A4A8533B}"/>
              </a:ext>
            </a:extLst>
          </p:cNvPr>
          <p:cNvSpPr txBox="1"/>
          <p:nvPr/>
        </p:nvSpPr>
        <p:spPr>
          <a:xfrm>
            <a:off x="6789144" y="2675910"/>
            <a:ext cx="1656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0D SPT (charge)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5C2E274-7890-41D9-82B7-502B1FD66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Weak quasi-crystalline SPT phases</a:t>
            </a:r>
          </a:p>
        </p:txBody>
      </p:sp>
    </p:spTree>
    <p:extLst>
      <p:ext uri="{BB962C8B-B14F-4D97-AF65-F5344CB8AC3E}">
        <p14:creationId xmlns:p14="http://schemas.microsoft.com/office/powerpoint/2010/main" val="41169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69" grpId="0" animBg="1"/>
      <p:bldP spid="210" grpId="0" animBg="1"/>
      <p:bldP spid="286" grpId="0" animBg="1"/>
      <p:bldP spid="287" grpId="0" animBg="1"/>
      <p:bldP spid="288" grpId="0" animBg="1"/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Rectangle 289">
            <a:extLst>
              <a:ext uri="{FF2B5EF4-FFF2-40B4-BE49-F238E27FC236}">
                <a16:creationId xmlns:a16="http://schemas.microsoft.com/office/drawing/2014/main" id="{C64934F1-7FCC-456F-AF88-32CF3F28E393}"/>
              </a:ext>
            </a:extLst>
          </p:cNvPr>
          <p:cNvSpPr/>
          <p:nvPr/>
        </p:nvSpPr>
        <p:spPr>
          <a:xfrm>
            <a:off x="5136855" y="1369111"/>
            <a:ext cx="1101969" cy="7292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4011A6-4689-49BE-A43C-8F7E90FB6AD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398" y="1432111"/>
            <a:ext cx="9170123" cy="672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EEE592-233D-442C-ADD3-9EB1C97D2D1E}"/>
              </a:ext>
            </a:extLst>
          </p:cNvPr>
          <p:cNvSpPr txBox="1"/>
          <p:nvPr/>
        </p:nvSpPr>
        <p:spPr>
          <a:xfrm>
            <a:off x="4771370" y="2121305"/>
            <a:ext cx="18329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Weak SPTs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1C02E80-9833-4C03-BA0E-24A18C0A32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3997" y="2892192"/>
            <a:ext cx="3625712" cy="36257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D23BEC9-1D64-4283-8217-FEC9C0624A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3997" y="2923632"/>
            <a:ext cx="3618452" cy="3618452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AA3F7B35-563F-4A19-A6B1-1F6DE0E1CA0A}"/>
              </a:ext>
            </a:extLst>
          </p:cNvPr>
          <p:cNvSpPr/>
          <p:nvPr/>
        </p:nvSpPr>
        <p:spPr>
          <a:xfrm>
            <a:off x="9165739" y="4271507"/>
            <a:ext cx="788260" cy="39412"/>
          </a:xfrm>
          <a:custGeom>
            <a:avLst/>
            <a:gdLst>
              <a:gd name="connsiteX0" fmla="*/ 19145 w 382904"/>
              <a:gd name="connsiteY0" fmla="*/ 19145 h 19145"/>
              <a:gd name="connsiteX1" fmla="*/ 380122 w 382904"/>
              <a:gd name="connsiteY1" fmla="*/ 19145 h 1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2904" h="19145">
                <a:moveTo>
                  <a:pt x="19145" y="19145"/>
                </a:moveTo>
                <a:lnTo>
                  <a:pt x="380122" y="19145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4" name="Freeform: Shape 283">
            <a:extLst>
              <a:ext uri="{FF2B5EF4-FFF2-40B4-BE49-F238E27FC236}">
                <a16:creationId xmlns:a16="http://schemas.microsoft.com/office/drawing/2014/main" id="{177AAF79-D473-4550-AE82-4A415C493002}"/>
              </a:ext>
            </a:extLst>
          </p:cNvPr>
          <p:cNvSpPr/>
          <p:nvPr/>
        </p:nvSpPr>
        <p:spPr>
          <a:xfrm>
            <a:off x="7721591" y="3972696"/>
            <a:ext cx="591196" cy="591196"/>
          </a:xfrm>
          <a:custGeom>
            <a:avLst/>
            <a:gdLst>
              <a:gd name="connsiteX0" fmla="*/ 19145 w 287178"/>
              <a:gd name="connsiteY0" fmla="*/ 19145 h 287178"/>
              <a:gd name="connsiteX1" fmla="*/ 274415 w 287178"/>
              <a:gd name="connsiteY1" fmla="*/ 274415 h 28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7178" h="287178">
                <a:moveTo>
                  <a:pt x="19145" y="19145"/>
                </a:moveTo>
                <a:lnTo>
                  <a:pt x="274415" y="274415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5" name="Freeform: Shape 354">
            <a:extLst>
              <a:ext uri="{FF2B5EF4-FFF2-40B4-BE49-F238E27FC236}">
                <a16:creationId xmlns:a16="http://schemas.microsoft.com/office/drawing/2014/main" id="{47BC1AED-D694-4EC0-81B7-94515AFD3721}"/>
              </a:ext>
            </a:extLst>
          </p:cNvPr>
          <p:cNvSpPr/>
          <p:nvPr/>
        </p:nvSpPr>
        <p:spPr>
          <a:xfrm>
            <a:off x="10794234" y="3893870"/>
            <a:ext cx="39413" cy="788260"/>
          </a:xfrm>
          <a:custGeom>
            <a:avLst/>
            <a:gdLst>
              <a:gd name="connsiteX0" fmla="*/ 19145 w 19145"/>
              <a:gd name="connsiteY0" fmla="*/ 19145 h 382904"/>
              <a:gd name="connsiteX1" fmla="*/ 19145 w 19145"/>
              <a:gd name="connsiteY1" fmla="*/ 380198 h 38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145" h="382904">
                <a:moveTo>
                  <a:pt x="19145" y="19145"/>
                </a:moveTo>
                <a:lnTo>
                  <a:pt x="19145" y="380198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3" name="Freeform: Shape 422">
            <a:extLst>
              <a:ext uri="{FF2B5EF4-FFF2-40B4-BE49-F238E27FC236}">
                <a16:creationId xmlns:a16="http://schemas.microsoft.com/office/drawing/2014/main" id="{1B1E0798-A9F0-47C9-8753-231CE2D950DE}"/>
              </a:ext>
            </a:extLst>
          </p:cNvPr>
          <p:cNvSpPr/>
          <p:nvPr/>
        </p:nvSpPr>
        <p:spPr>
          <a:xfrm>
            <a:off x="6277442" y="3972696"/>
            <a:ext cx="591196" cy="591196"/>
          </a:xfrm>
          <a:custGeom>
            <a:avLst/>
            <a:gdLst>
              <a:gd name="connsiteX0" fmla="*/ 274415 w 287178"/>
              <a:gd name="connsiteY0" fmla="*/ 19145 h 287178"/>
              <a:gd name="connsiteX1" fmla="*/ 19145 w 287178"/>
              <a:gd name="connsiteY1" fmla="*/ 274415 h 28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7178" h="287178">
                <a:moveTo>
                  <a:pt x="274415" y="19145"/>
                </a:moveTo>
                <a:lnTo>
                  <a:pt x="19145" y="274415"/>
                </a:lnTo>
              </a:path>
            </a:pathLst>
          </a:custGeom>
          <a:noFill/>
          <a:ln w="15875" cap="flat">
            <a:solidFill>
              <a:srgbClr val="00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4" name="Freeform: Shape 733">
            <a:extLst>
              <a:ext uri="{FF2B5EF4-FFF2-40B4-BE49-F238E27FC236}">
                <a16:creationId xmlns:a16="http://schemas.microsoft.com/office/drawing/2014/main" id="{B54AB87B-4CD6-4168-B857-9AE791115009}"/>
              </a:ext>
            </a:extLst>
          </p:cNvPr>
          <p:cNvSpPr/>
          <p:nvPr/>
        </p:nvSpPr>
        <p:spPr>
          <a:xfrm rot="16200000">
            <a:off x="6276592" y="3995613"/>
            <a:ext cx="591196" cy="591196"/>
          </a:xfrm>
          <a:custGeom>
            <a:avLst/>
            <a:gdLst>
              <a:gd name="connsiteX0" fmla="*/ 274415 w 287178"/>
              <a:gd name="connsiteY0" fmla="*/ 19145 h 287178"/>
              <a:gd name="connsiteX1" fmla="*/ 19145 w 287178"/>
              <a:gd name="connsiteY1" fmla="*/ 274415 h 28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7178" h="287178">
                <a:moveTo>
                  <a:pt x="274415" y="19145"/>
                </a:moveTo>
                <a:lnTo>
                  <a:pt x="19145" y="274415"/>
                </a:lnTo>
              </a:path>
            </a:pathLst>
          </a:custGeom>
          <a:noFill/>
          <a:ln w="47625" cap="flat">
            <a:solidFill>
              <a:srgbClr val="FF98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5" name="Freeform: Shape 734">
            <a:extLst>
              <a:ext uri="{FF2B5EF4-FFF2-40B4-BE49-F238E27FC236}">
                <a16:creationId xmlns:a16="http://schemas.microsoft.com/office/drawing/2014/main" id="{3CBC3639-C2C0-4125-96D2-6F13F559BBAF}"/>
              </a:ext>
            </a:extLst>
          </p:cNvPr>
          <p:cNvSpPr/>
          <p:nvPr/>
        </p:nvSpPr>
        <p:spPr>
          <a:xfrm>
            <a:off x="7680673" y="3972696"/>
            <a:ext cx="591196" cy="591196"/>
          </a:xfrm>
          <a:custGeom>
            <a:avLst/>
            <a:gdLst>
              <a:gd name="connsiteX0" fmla="*/ 274415 w 287178"/>
              <a:gd name="connsiteY0" fmla="*/ 19145 h 287178"/>
              <a:gd name="connsiteX1" fmla="*/ 19145 w 287178"/>
              <a:gd name="connsiteY1" fmla="*/ 274415 h 28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7178" h="287178">
                <a:moveTo>
                  <a:pt x="274415" y="19145"/>
                </a:moveTo>
                <a:lnTo>
                  <a:pt x="19145" y="274415"/>
                </a:lnTo>
              </a:path>
            </a:pathLst>
          </a:custGeom>
          <a:noFill/>
          <a:ln w="47625" cap="flat">
            <a:solidFill>
              <a:srgbClr val="00FF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6" name="Freeform: Shape 735">
            <a:extLst>
              <a:ext uri="{FF2B5EF4-FFF2-40B4-BE49-F238E27FC236}">
                <a16:creationId xmlns:a16="http://schemas.microsoft.com/office/drawing/2014/main" id="{1F37614A-932C-4795-B62C-D9F25000C790}"/>
              </a:ext>
            </a:extLst>
          </p:cNvPr>
          <p:cNvSpPr/>
          <p:nvPr/>
        </p:nvSpPr>
        <p:spPr>
          <a:xfrm>
            <a:off x="9510498" y="3874162"/>
            <a:ext cx="39413" cy="788260"/>
          </a:xfrm>
          <a:custGeom>
            <a:avLst/>
            <a:gdLst>
              <a:gd name="connsiteX0" fmla="*/ 19145 w 19145"/>
              <a:gd name="connsiteY0" fmla="*/ 19145 h 382904"/>
              <a:gd name="connsiteX1" fmla="*/ 19145 w 19145"/>
              <a:gd name="connsiteY1" fmla="*/ 380198 h 38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145" h="382904">
                <a:moveTo>
                  <a:pt x="19145" y="19145"/>
                </a:moveTo>
                <a:lnTo>
                  <a:pt x="19145" y="380198"/>
                </a:lnTo>
              </a:path>
            </a:pathLst>
          </a:custGeom>
          <a:noFill/>
          <a:ln w="47625" cap="flat">
            <a:solidFill>
              <a:srgbClr val="FF0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7" name="Freeform: Shape 736">
            <a:extLst>
              <a:ext uri="{FF2B5EF4-FFF2-40B4-BE49-F238E27FC236}">
                <a16:creationId xmlns:a16="http://schemas.microsoft.com/office/drawing/2014/main" id="{1E41DE85-F468-4E79-9A27-94E808AD536D}"/>
              </a:ext>
            </a:extLst>
          </p:cNvPr>
          <p:cNvSpPr/>
          <p:nvPr/>
        </p:nvSpPr>
        <p:spPr>
          <a:xfrm>
            <a:off x="10439516" y="4268292"/>
            <a:ext cx="788260" cy="39412"/>
          </a:xfrm>
          <a:custGeom>
            <a:avLst/>
            <a:gdLst>
              <a:gd name="connsiteX0" fmla="*/ 19145 w 382904"/>
              <a:gd name="connsiteY0" fmla="*/ 19145 h 19145"/>
              <a:gd name="connsiteX1" fmla="*/ 380122 w 382904"/>
              <a:gd name="connsiteY1" fmla="*/ 19145 h 1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2904" h="19145">
                <a:moveTo>
                  <a:pt x="19145" y="19145"/>
                </a:moveTo>
                <a:lnTo>
                  <a:pt x="380122" y="19145"/>
                </a:lnTo>
              </a:path>
            </a:pathLst>
          </a:custGeom>
          <a:noFill/>
          <a:ln w="47625" cap="flat">
            <a:solidFill>
              <a:srgbClr val="0000FF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740" name="Straight Arrow Connector 739">
            <a:extLst>
              <a:ext uri="{FF2B5EF4-FFF2-40B4-BE49-F238E27FC236}">
                <a16:creationId xmlns:a16="http://schemas.microsoft.com/office/drawing/2014/main" id="{4B0C12F4-9B09-4450-9C09-F322F5E782EE}"/>
              </a:ext>
            </a:extLst>
          </p:cNvPr>
          <p:cNvCxnSpPr>
            <a:cxnSpLocks/>
          </p:cNvCxnSpPr>
          <p:nvPr/>
        </p:nvCxnSpPr>
        <p:spPr>
          <a:xfrm flipH="1">
            <a:off x="6428460" y="3116614"/>
            <a:ext cx="480246" cy="978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4" name="TextBox 743">
            <a:extLst>
              <a:ext uri="{FF2B5EF4-FFF2-40B4-BE49-F238E27FC236}">
                <a16:creationId xmlns:a16="http://schemas.microsoft.com/office/drawing/2014/main" id="{2C4F6B32-5423-4242-9F72-C5B96FEF5E75}"/>
              </a:ext>
            </a:extLst>
          </p:cNvPr>
          <p:cNvSpPr txBox="1"/>
          <p:nvPr/>
        </p:nvSpPr>
        <p:spPr>
          <a:xfrm>
            <a:off x="6908706" y="2944790"/>
            <a:ext cx="832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1D SPT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1A915F-3DD6-4455-8D72-0427E5DC2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Weak quasi-crystalline SPT phases</a:t>
            </a:r>
          </a:p>
        </p:txBody>
      </p:sp>
    </p:spTree>
    <p:extLst>
      <p:ext uri="{BB962C8B-B14F-4D97-AF65-F5344CB8AC3E}">
        <p14:creationId xmlns:p14="http://schemas.microsoft.com/office/powerpoint/2010/main" val="164750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4" grpId="0" animBg="1"/>
      <p:bldP spid="735" grpId="0" animBg="1"/>
      <p:bldP spid="736" grpId="0" animBg="1"/>
      <p:bldP spid="737" grpId="0" animBg="1"/>
      <p:bldP spid="74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967867B0-8FC5-471B-8DA9-7E6527F7B758}"/>
              </a:ext>
            </a:extLst>
          </p:cNvPr>
          <p:cNvSpPr/>
          <p:nvPr/>
        </p:nvSpPr>
        <p:spPr>
          <a:xfrm>
            <a:off x="447900" y="5244742"/>
            <a:ext cx="5648099" cy="104241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2525B62-B79D-4EB8-8229-09DE5FBA46DC}"/>
              </a:ext>
            </a:extLst>
          </p:cNvPr>
          <p:cNvSpPr/>
          <p:nvPr/>
        </p:nvSpPr>
        <p:spPr>
          <a:xfrm>
            <a:off x="6331497" y="1124855"/>
            <a:ext cx="798117" cy="755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229422D-E2B6-408B-B22B-DA3BA088A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" y="11687"/>
            <a:ext cx="12176760" cy="930578"/>
          </a:xfrm>
        </p:spPr>
        <p:txBody>
          <a:bodyPr/>
          <a:lstStyle/>
          <a:p>
            <a:pPr algn="ctr"/>
            <a:r>
              <a:rPr lang="en-US" dirty="0"/>
              <a:t>Intrinsically quasi-crystalline topological phases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9D1DD6-AE5A-4254-9CFE-D93DD311F1BE}"/>
              </a:ext>
            </a:extLst>
          </p:cNvPr>
          <p:cNvSpPr txBox="1"/>
          <p:nvPr/>
        </p:nvSpPr>
        <p:spPr>
          <a:xfrm>
            <a:off x="818680" y="3338171"/>
            <a:ext cx="298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time-reversal symmetry: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36ADC55-68BE-49B3-AC53-F58CE8323B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84" y="3884865"/>
            <a:ext cx="1905307" cy="3938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A924E9-146C-414D-B8BB-5A66EC2470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84" y="4510453"/>
            <a:ext cx="1647383" cy="393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5D41DD-2E9F-469F-A3FD-D5FE5681B09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46" y="1287955"/>
            <a:ext cx="7355698" cy="53933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9895036-97E4-40FE-9866-764EDA1331AE}"/>
              </a:ext>
            </a:extLst>
          </p:cNvPr>
          <p:cNvCxnSpPr>
            <a:cxnSpLocks/>
          </p:cNvCxnSpPr>
          <p:nvPr/>
        </p:nvCxnSpPr>
        <p:spPr>
          <a:xfrm flipV="1">
            <a:off x="2752325" y="1829900"/>
            <a:ext cx="184540" cy="607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63EFB61-ED6D-43C9-90E9-6C7C48205DD1}"/>
              </a:ext>
            </a:extLst>
          </p:cNvPr>
          <p:cNvSpPr txBox="1"/>
          <p:nvPr/>
        </p:nvSpPr>
        <p:spPr>
          <a:xfrm>
            <a:off x="1860149" y="2437546"/>
            <a:ext cx="1583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Strong SPTs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F075C15-4A85-438C-A732-CCC1B9623905}"/>
              </a:ext>
            </a:extLst>
          </p:cNvPr>
          <p:cNvSpPr/>
          <p:nvPr/>
        </p:nvSpPr>
        <p:spPr>
          <a:xfrm rot="5400000">
            <a:off x="7135159" y="1235490"/>
            <a:ext cx="315897" cy="1858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4F926-5081-4A21-8120-425525F9D0B3}"/>
              </a:ext>
            </a:extLst>
          </p:cNvPr>
          <p:cNvSpPr txBox="1"/>
          <p:nvPr/>
        </p:nvSpPr>
        <p:spPr>
          <a:xfrm>
            <a:off x="3950070" y="2437546"/>
            <a:ext cx="1470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Weak SPTs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15230F9-F414-4ADA-A436-210942D3BED2}"/>
              </a:ext>
            </a:extLst>
          </p:cNvPr>
          <p:cNvSpPr/>
          <p:nvPr/>
        </p:nvSpPr>
        <p:spPr>
          <a:xfrm rot="5400000">
            <a:off x="4649502" y="1235490"/>
            <a:ext cx="315897" cy="1858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E393ED-2B4C-4990-9C07-EC8E2FC7B7E2}"/>
              </a:ext>
            </a:extLst>
          </p:cNvPr>
          <p:cNvSpPr txBox="1"/>
          <p:nvPr/>
        </p:nvSpPr>
        <p:spPr>
          <a:xfrm flipH="1">
            <a:off x="6853249" y="2393616"/>
            <a:ext cx="1858216" cy="567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solidFill>
                  <a:schemeClr val="accent1"/>
                </a:solidFill>
              </a:rPr>
              <a:t>???!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70B9D4-2FC3-402F-8402-A78654FA05B5}"/>
              </a:ext>
            </a:extLst>
          </p:cNvPr>
          <p:cNvSpPr txBox="1"/>
          <p:nvPr/>
        </p:nvSpPr>
        <p:spPr>
          <a:xfrm flipH="1">
            <a:off x="4807450" y="2364064"/>
            <a:ext cx="5158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</a:rPr>
              <a:t>Intrinsically </a:t>
            </a:r>
            <a:r>
              <a:rPr lang="en-US" sz="2000" err="1">
                <a:solidFill>
                  <a:schemeClr val="accent1"/>
                </a:solidFill>
              </a:rPr>
              <a:t>quasicrystalline</a:t>
            </a:r>
            <a:endParaRPr lang="en-US" sz="2000">
              <a:solidFill>
                <a:schemeClr val="accent1"/>
              </a:solidFill>
            </a:endParaRPr>
          </a:p>
          <a:p>
            <a:pPr algn="ctr"/>
            <a:r>
              <a:rPr lang="en-US" sz="2000">
                <a:solidFill>
                  <a:schemeClr val="accent1"/>
                </a:solidFill>
              </a:rPr>
              <a:t> SPT phases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15488D6-9C07-4283-B441-E486B6298F6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" y="5477235"/>
            <a:ext cx="5305719" cy="62952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B014B56E-60BA-474F-B698-0CD8E3E85F2C}"/>
              </a:ext>
            </a:extLst>
          </p:cNvPr>
          <p:cNvSpPr txBox="1"/>
          <p:nvPr/>
        </p:nvSpPr>
        <p:spPr>
          <a:xfrm>
            <a:off x="646942" y="6287159"/>
            <a:ext cx="1866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“Theta-term”</a:t>
            </a:r>
          </a:p>
        </p:txBody>
      </p:sp>
    </p:spTree>
    <p:extLst>
      <p:ext uri="{BB962C8B-B14F-4D97-AF65-F5344CB8AC3E}">
        <p14:creationId xmlns:p14="http://schemas.microsoft.com/office/powerpoint/2010/main" val="75695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1" animBg="1"/>
      <p:bldP spid="37" grpId="0" animBg="1"/>
      <p:bldP spid="25" grpId="0"/>
      <p:bldP spid="10" grpId="0"/>
      <p:bldP spid="32" grpId="0"/>
      <p:bldP spid="2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6E5686C4-C8F2-4F8E-86CA-F16104A774CC}"/>
              </a:ext>
            </a:extLst>
          </p:cNvPr>
          <p:cNvSpPr/>
          <p:nvPr/>
        </p:nvSpPr>
        <p:spPr>
          <a:xfrm>
            <a:off x="6495169" y="5244742"/>
            <a:ext cx="5648099" cy="104241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30E680C-D0DE-46E7-9034-124F53C5F490}"/>
              </a:ext>
            </a:extLst>
          </p:cNvPr>
          <p:cNvSpPr/>
          <p:nvPr/>
        </p:nvSpPr>
        <p:spPr>
          <a:xfrm>
            <a:off x="7550527" y="1158294"/>
            <a:ext cx="798117" cy="755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229422D-E2B6-408B-B22B-DA3BA088A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" y="11687"/>
            <a:ext cx="12176760" cy="930578"/>
          </a:xfrm>
        </p:spPr>
        <p:txBody>
          <a:bodyPr/>
          <a:lstStyle/>
          <a:p>
            <a:pPr algn="ctr"/>
            <a:r>
              <a:rPr lang="en-US" dirty="0"/>
              <a:t>Intrinsically quasi-crystalline topological phases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BF0BE4-38C7-465C-8097-C75C5D134718}"/>
              </a:ext>
            </a:extLst>
          </p:cNvPr>
          <p:cNvSpPr txBox="1"/>
          <p:nvPr/>
        </p:nvSpPr>
        <p:spPr>
          <a:xfrm>
            <a:off x="5596813" y="3337671"/>
            <a:ext cx="330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Without time-reversal symmetry: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333AF9E-53EA-4DEC-B7E1-90A921C2E0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17" y="3884365"/>
            <a:ext cx="1647383" cy="39381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3EE4EC8-E2AC-4A6D-9BD8-584DF902E1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17" y="4509953"/>
            <a:ext cx="1727811" cy="39381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79D1DD6-AE5A-4254-9CFE-D93DD311F1BE}"/>
              </a:ext>
            </a:extLst>
          </p:cNvPr>
          <p:cNvSpPr txBox="1"/>
          <p:nvPr/>
        </p:nvSpPr>
        <p:spPr>
          <a:xfrm>
            <a:off x="818680" y="3338171"/>
            <a:ext cx="298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With time-reversal symmetry: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36ADC55-68BE-49B3-AC53-F58CE8323BE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84" y="3884865"/>
            <a:ext cx="1905307" cy="39381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7A924E9-146C-414D-B8BB-5A66EC2470A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84" y="4510453"/>
            <a:ext cx="1647383" cy="393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B5D41DD-2E9F-469F-A3FD-D5FE5681B09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46" y="1287955"/>
            <a:ext cx="7355698" cy="53933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9895036-97E4-40FE-9866-764EDA1331AE}"/>
              </a:ext>
            </a:extLst>
          </p:cNvPr>
          <p:cNvCxnSpPr>
            <a:cxnSpLocks/>
          </p:cNvCxnSpPr>
          <p:nvPr/>
        </p:nvCxnSpPr>
        <p:spPr>
          <a:xfrm flipV="1">
            <a:off x="2752325" y="1829900"/>
            <a:ext cx="184540" cy="607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63EFB61-ED6D-43C9-90E9-6C7C48205DD1}"/>
              </a:ext>
            </a:extLst>
          </p:cNvPr>
          <p:cNvSpPr txBox="1"/>
          <p:nvPr/>
        </p:nvSpPr>
        <p:spPr>
          <a:xfrm>
            <a:off x="1860149" y="2437546"/>
            <a:ext cx="15833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Strong SPTs</a:t>
            </a:r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CF075C15-4A85-438C-A732-CCC1B9623905}"/>
              </a:ext>
            </a:extLst>
          </p:cNvPr>
          <p:cNvSpPr/>
          <p:nvPr/>
        </p:nvSpPr>
        <p:spPr>
          <a:xfrm rot="5400000">
            <a:off x="7135159" y="1235490"/>
            <a:ext cx="315897" cy="1858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4F926-5081-4A21-8120-425525F9D0B3}"/>
              </a:ext>
            </a:extLst>
          </p:cNvPr>
          <p:cNvSpPr txBox="1"/>
          <p:nvPr/>
        </p:nvSpPr>
        <p:spPr>
          <a:xfrm>
            <a:off x="3950070" y="2437546"/>
            <a:ext cx="14702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Weak SPTs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15230F9-F414-4ADA-A436-210942D3BED2}"/>
              </a:ext>
            </a:extLst>
          </p:cNvPr>
          <p:cNvSpPr/>
          <p:nvPr/>
        </p:nvSpPr>
        <p:spPr>
          <a:xfrm rot="5400000">
            <a:off x="4649502" y="1235490"/>
            <a:ext cx="315897" cy="185821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15488D6-9C07-4283-B441-E486B6298F6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" y="5477235"/>
            <a:ext cx="5305719" cy="62952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E64EF6-770B-4E56-B42F-94E632FF3E1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404" y="5410594"/>
            <a:ext cx="5376260" cy="810658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14FB4247-6E07-48CD-9BE8-AD1809B26528}"/>
              </a:ext>
            </a:extLst>
          </p:cNvPr>
          <p:cNvSpPr txBox="1"/>
          <p:nvPr/>
        </p:nvSpPr>
        <p:spPr>
          <a:xfrm>
            <a:off x="6730555" y="6287159"/>
            <a:ext cx="3610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“</a:t>
            </a:r>
            <a:r>
              <a:rPr lang="en-US" sz="2400" err="1"/>
              <a:t>Wess-Zumino</a:t>
            </a:r>
            <a:r>
              <a:rPr lang="en-US" sz="2400"/>
              <a:t>” type action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ED939D-1C71-4791-ABC2-AA93082B4BE7}"/>
              </a:ext>
            </a:extLst>
          </p:cNvPr>
          <p:cNvSpPr txBox="1"/>
          <p:nvPr/>
        </p:nvSpPr>
        <p:spPr>
          <a:xfrm>
            <a:off x="9093444" y="3786051"/>
            <a:ext cx="2650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Related to “higher-dimensional Berry’s phase”</a:t>
            </a:r>
          </a:p>
          <a:p>
            <a:r>
              <a:rPr lang="en-US">
                <a:solidFill>
                  <a:schemeClr val="accent1"/>
                </a:solidFill>
              </a:rPr>
              <a:t>[Kapustin and </a:t>
            </a:r>
            <a:r>
              <a:rPr lang="en-US" err="1">
                <a:solidFill>
                  <a:schemeClr val="accent1"/>
                </a:solidFill>
              </a:rPr>
              <a:t>Spodyneiko</a:t>
            </a:r>
            <a:r>
              <a:rPr lang="en-US">
                <a:solidFill>
                  <a:schemeClr val="accent1"/>
                </a:solidFill>
              </a:rPr>
              <a:t>, PRB 2020]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014B56E-60BA-474F-B698-0CD8E3E85F2C}"/>
              </a:ext>
            </a:extLst>
          </p:cNvPr>
          <p:cNvSpPr txBox="1"/>
          <p:nvPr/>
        </p:nvSpPr>
        <p:spPr>
          <a:xfrm>
            <a:off x="646942" y="6287159"/>
            <a:ext cx="1866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“Theta-term”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D22B7E-0CBC-490D-AC05-EEA0AE53FC79}"/>
              </a:ext>
            </a:extLst>
          </p:cNvPr>
          <p:cNvSpPr txBox="1"/>
          <p:nvPr/>
        </p:nvSpPr>
        <p:spPr>
          <a:xfrm flipH="1">
            <a:off x="4807450" y="2364064"/>
            <a:ext cx="5158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1"/>
                </a:solidFill>
              </a:rPr>
              <a:t>Intrinsically </a:t>
            </a:r>
            <a:r>
              <a:rPr lang="en-US" sz="2000" dirty="0" err="1">
                <a:solidFill>
                  <a:schemeClr val="accent1"/>
                </a:solidFill>
              </a:rPr>
              <a:t>quasicrystalline</a:t>
            </a:r>
            <a:endParaRPr lang="en-US" sz="2000" dirty="0">
              <a:solidFill>
                <a:schemeClr val="accent1"/>
              </a:solidFill>
            </a:endParaRPr>
          </a:p>
          <a:p>
            <a:pPr algn="ctr"/>
            <a:r>
              <a:rPr lang="en-US" sz="2000" dirty="0">
                <a:solidFill>
                  <a:schemeClr val="accent1"/>
                </a:solidFill>
              </a:rPr>
              <a:t> SPT phases</a:t>
            </a:r>
          </a:p>
        </p:txBody>
      </p:sp>
    </p:spTree>
    <p:extLst>
      <p:ext uri="{BB962C8B-B14F-4D97-AF65-F5344CB8AC3E}">
        <p14:creationId xmlns:p14="http://schemas.microsoft.com/office/powerpoint/2010/main" val="279733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0" grpId="0" animBg="1"/>
      <p:bldP spid="15" grpId="0"/>
      <p:bldP spid="45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01EA8-F9CA-4783-871F-440326E5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Application: LSM-OH theorem for quasicrystals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78C251-D063-4139-9DD2-9B37C690BB0D}"/>
              </a:ext>
            </a:extLst>
          </p:cNvPr>
          <p:cNvSpPr txBox="1"/>
          <p:nvPr/>
        </p:nvSpPr>
        <p:spPr>
          <a:xfrm>
            <a:off x="474785" y="1565031"/>
            <a:ext cx="2702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/>
              <a:t>Crystal: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E90C6-DFD6-48B2-A817-CFDD658DED67}"/>
              </a:ext>
            </a:extLst>
          </p:cNvPr>
          <p:cNvSpPr txBox="1"/>
          <p:nvPr/>
        </p:nvSpPr>
        <p:spPr>
          <a:xfrm>
            <a:off x="474785" y="1131035"/>
            <a:ext cx="104248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We consider 1D systems with a U(1) symmetry. What is the density in an insulator?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604824-0774-4A78-86C1-C7F47F4458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3" y="2453210"/>
            <a:ext cx="1097441" cy="7940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8031F8-5F43-4537-8D64-A9AED8E349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182" y="2498444"/>
            <a:ext cx="1202618" cy="36933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F94346-B74C-4B39-AE07-60D13D073095}"/>
              </a:ext>
            </a:extLst>
          </p:cNvPr>
          <p:cNvSpPr txBox="1"/>
          <p:nvPr/>
        </p:nvSpPr>
        <p:spPr>
          <a:xfrm>
            <a:off x="3072710" y="2932087"/>
            <a:ext cx="1959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[LSM-OH theorem]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DBAFA4-644E-423A-AAC2-1A964FEBA027}"/>
              </a:ext>
            </a:extLst>
          </p:cNvPr>
          <p:cNvSpPr txBox="1"/>
          <p:nvPr/>
        </p:nvSpPr>
        <p:spPr>
          <a:xfrm>
            <a:off x="681563" y="3511006"/>
            <a:ext cx="25741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/>
              <a:t>[</a:t>
            </a:r>
            <a:r>
              <a:rPr lang="en-US" sz="2200" i="1"/>
              <a:t>  </a:t>
            </a:r>
            <a:r>
              <a:rPr lang="en-US" sz="2200"/>
              <a:t>  = lattice constant]</a:t>
            </a:r>
            <a:endParaRPr lang="en-US" sz="2200" i="1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08E5C73-74AD-4F1A-80AB-BDF6C7D996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80" y="3665876"/>
            <a:ext cx="164267" cy="160000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D983EBC-13A4-485D-BE93-09141E5CCFC3}"/>
              </a:ext>
            </a:extLst>
          </p:cNvPr>
          <p:cNvCxnSpPr>
            <a:cxnSpLocks/>
          </p:cNvCxnSpPr>
          <p:nvPr/>
        </p:nvCxnSpPr>
        <p:spPr>
          <a:xfrm flipV="1">
            <a:off x="1104233" y="4244944"/>
            <a:ext cx="0" cy="2366576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4177843-9419-4978-96AE-12B6573E5AA4}"/>
              </a:ext>
            </a:extLst>
          </p:cNvPr>
          <p:cNvCxnSpPr>
            <a:cxnSpLocks/>
          </p:cNvCxnSpPr>
          <p:nvPr/>
        </p:nvCxnSpPr>
        <p:spPr>
          <a:xfrm flipV="1">
            <a:off x="1104233" y="6611521"/>
            <a:ext cx="2073216" cy="1"/>
          </a:xfrm>
          <a:prstGeom prst="straightConnector1">
            <a:avLst/>
          </a:prstGeom>
          <a:ln>
            <a:solidFill>
              <a:srgbClr val="000000"/>
            </a:solidFill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A5DDAAE-6611-4079-8863-6D8DA3756568}"/>
              </a:ext>
            </a:extLst>
          </p:cNvPr>
          <p:cNvCxnSpPr>
            <a:cxnSpLocks/>
          </p:cNvCxnSpPr>
          <p:nvPr/>
        </p:nvCxnSpPr>
        <p:spPr>
          <a:xfrm>
            <a:off x="1104233" y="6112115"/>
            <a:ext cx="2073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1CDFAFF-7A65-4347-88D5-A227CFEFFF80}"/>
              </a:ext>
            </a:extLst>
          </p:cNvPr>
          <p:cNvCxnSpPr>
            <a:cxnSpLocks/>
          </p:cNvCxnSpPr>
          <p:nvPr/>
        </p:nvCxnSpPr>
        <p:spPr>
          <a:xfrm>
            <a:off x="1108795" y="5650230"/>
            <a:ext cx="2073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1C58DF3-6E3A-4A74-93A4-CE324AD613BF}"/>
              </a:ext>
            </a:extLst>
          </p:cNvPr>
          <p:cNvCxnSpPr>
            <a:cxnSpLocks/>
          </p:cNvCxnSpPr>
          <p:nvPr/>
        </p:nvCxnSpPr>
        <p:spPr>
          <a:xfrm>
            <a:off x="1090507" y="5197715"/>
            <a:ext cx="2073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27487E6-DFE3-4346-A79D-12B3DE3B9F49}"/>
              </a:ext>
            </a:extLst>
          </p:cNvPr>
          <p:cNvCxnSpPr>
            <a:cxnSpLocks/>
          </p:cNvCxnSpPr>
          <p:nvPr/>
        </p:nvCxnSpPr>
        <p:spPr>
          <a:xfrm>
            <a:off x="1090507" y="4740515"/>
            <a:ext cx="207321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2E579C96-BE5F-45E9-AB13-6B7A38584DE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99" y="4179222"/>
            <a:ext cx="211046" cy="28755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709884E-C1A2-40A0-A6DE-8044E7053A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5" y="5961185"/>
            <a:ext cx="358095" cy="25447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B3A51D8-6BEF-4270-BF9E-0E626C0FA7D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3" y="5503986"/>
            <a:ext cx="367238" cy="25447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3C88231-11B9-40C5-9E72-248B928881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7" y="5046788"/>
            <a:ext cx="370286" cy="25447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92D20A6-53EE-4204-8715-2C122836254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30" y="4589149"/>
            <a:ext cx="373334" cy="25447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8EC221F9-A780-4381-B70D-BA611E937AD2}"/>
              </a:ext>
            </a:extLst>
          </p:cNvPr>
          <p:cNvSpPr txBox="1"/>
          <p:nvPr/>
        </p:nvSpPr>
        <p:spPr>
          <a:xfrm>
            <a:off x="6546351" y="1557579"/>
            <a:ext cx="2702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/>
              <a:t>Quasicrystal: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C75581C2-C993-44A4-99BF-55B1FE436BC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91" y="2479898"/>
            <a:ext cx="1625057" cy="485408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02B8A1C-1E30-432D-9373-5B476C5E6155}"/>
              </a:ext>
            </a:extLst>
          </p:cNvPr>
          <p:cNvCxnSpPr>
            <a:cxnSpLocks/>
          </p:cNvCxnSpPr>
          <p:nvPr/>
        </p:nvCxnSpPr>
        <p:spPr>
          <a:xfrm flipV="1">
            <a:off x="7400571" y="3594628"/>
            <a:ext cx="0" cy="2366576"/>
          </a:xfrm>
          <a:prstGeom prst="straightConnector1">
            <a:avLst/>
          </a:prstGeom>
          <a:ln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1C48CC19-5F5B-4EB8-B1A0-91529A679A49}"/>
              </a:ext>
            </a:extLst>
          </p:cNvPr>
          <p:cNvCxnSpPr>
            <a:cxnSpLocks/>
          </p:cNvCxnSpPr>
          <p:nvPr/>
        </p:nvCxnSpPr>
        <p:spPr>
          <a:xfrm flipV="1">
            <a:off x="7400571" y="5961205"/>
            <a:ext cx="2073216" cy="1"/>
          </a:xfrm>
          <a:prstGeom prst="straightConnector1">
            <a:avLst/>
          </a:prstGeom>
          <a:ln>
            <a:solidFill>
              <a:srgbClr val="000000"/>
            </a:solidFill>
            <a:tailEnd type="non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2" name="Picture 61">
            <a:extLst>
              <a:ext uri="{FF2B5EF4-FFF2-40B4-BE49-F238E27FC236}">
                <a16:creationId xmlns:a16="http://schemas.microsoft.com/office/drawing/2014/main" id="{27C3C4D2-5F1E-4526-9097-ED79EA93E2B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637" y="3528906"/>
            <a:ext cx="211046" cy="287551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793F0F5A-D1DB-4F64-A880-0BFD0E6753B6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395" y="2547971"/>
            <a:ext cx="2313111" cy="319805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C0C6CBEC-F83E-4F71-8D60-9D97F0BB0DF0}"/>
              </a:ext>
            </a:extLst>
          </p:cNvPr>
          <p:cNvSpPr/>
          <p:nvPr/>
        </p:nvSpPr>
        <p:spPr>
          <a:xfrm>
            <a:off x="7400571" y="3816457"/>
            <a:ext cx="1848444" cy="21447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9EEA756-B3D3-447B-82CE-9DC005F2563E}"/>
              </a:ext>
            </a:extLst>
          </p:cNvPr>
          <p:cNvSpPr txBox="1"/>
          <p:nvPr/>
        </p:nvSpPr>
        <p:spPr>
          <a:xfrm>
            <a:off x="9520366" y="4466773"/>
            <a:ext cx="2117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Dense</a:t>
            </a:r>
          </a:p>
          <a:p>
            <a:r>
              <a:rPr lang="en-US"/>
              <a:t>(but not continuous)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59EA8E-9D81-4443-A85D-A5237F8993B5}"/>
              </a:ext>
            </a:extLst>
          </p:cNvPr>
          <p:cNvSpPr txBox="1"/>
          <p:nvPr/>
        </p:nvSpPr>
        <p:spPr>
          <a:xfrm>
            <a:off x="6514356" y="6234093"/>
            <a:ext cx="499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[See also: gap labelling theorems for free-fermions]</a:t>
            </a:r>
          </a:p>
        </p:txBody>
      </p:sp>
    </p:spTree>
    <p:extLst>
      <p:ext uri="{BB962C8B-B14F-4D97-AF65-F5344CB8AC3E}">
        <p14:creationId xmlns:p14="http://schemas.microsoft.com/office/powerpoint/2010/main" val="399809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0" grpId="0" animBg="1"/>
      <p:bldP spid="71" grpId="0"/>
      <p:bldP spid="7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9EEDD-50E8-4404-ABC8-295C7C895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67"/>
            <a:ext cx="12192000" cy="958490"/>
          </a:xfrm>
        </p:spPr>
        <p:txBody>
          <a:bodyPr/>
          <a:lstStyle/>
          <a:p>
            <a:pPr algn="ctr"/>
            <a:r>
              <a:rPr lang="en-US" dirty="0"/>
              <a:t>Application: mobility of dislocations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01AD66-27DA-4244-A94A-63A4888D0699}"/>
              </a:ext>
            </a:extLst>
          </p:cNvPr>
          <p:cNvSpPr txBox="1"/>
          <p:nvPr/>
        </p:nvSpPr>
        <p:spPr>
          <a:xfrm>
            <a:off x="5184942" y="251125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8490E-E577-3D4C-8A4F-E7E6E6DDEC47}"/>
              </a:ext>
            </a:extLst>
          </p:cNvPr>
          <p:cNvSpPr txBox="1"/>
          <p:nvPr/>
        </p:nvSpPr>
        <p:spPr>
          <a:xfrm>
            <a:off x="5702969" y="317967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21123-525A-8A44-AFAA-BAB14E0F09A7}"/>
              </a:ext>
            </a:extLst>
          </p:cNvPr>
          <p:cNvSpPr txBox="1"/>
          <p:nvPr/>
        </p:nvSpPr>
        <p:spPr>
          <a:xfrm>
            <a:off x="376989" y="1072893"/>
            <a:ext cx="480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u="sng"/>
              <a:t>Crystalline case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14:cNvPr>
              <p14:cNvContentPartPr/>
              <p14:nvPr/>
            </p14:nvContentPartPr>
            <p14:xfrm>
              <a:off x="2333900" y="4260426"/>
              <a:ext cx="67320" cy="1704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318337" y="4244946"/>
                <a:ext cx="98085" cy="173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1BFFC5E5-EFE8-444E-AB5D-59705A024062}"/>
              </a:ext>
            </a:extLst>
          </p:cNvPr>
          <p:cNvGrpSpPr/>
          <p:nvPr/>
        </p:nvGrpSpPr>
        <p:grpSpPr>
          <a:xfrm>
            <a:off x="4611573" y="4907617"/>
            <a:ext cx="71640" cy="98280"/>
            <a:chOff x="4611573" y="4907617"/>
            <a:chExt cx="7164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14:cNvPr>
                <p14:cNvContentPartPr/>
                <p14:nvPr/>
              </p14:nvContentPartPr>
              <p14:xfrm>
                <a:off x="4620573" y="4952257"/>
                <a:ext cx="18000" cy="45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605093" y="4936652"/>
                  <a:ext cx="48600" cy="75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14:cNvPr>
                <p14:cNvContentPartPr/>
                <p14:nvPr/>
              </p14:nvContentPartPr>
              <p14:xfrm>
                <a:off x="4611573" y="4907617"/>
                <a:ext cx="71640" cy="982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596093" y="4892137"/>
                  <a:ext cx="10224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FE50A37-8722-824C-818B-BF11BBBEDBF3}"/>
              </a:ext>
            </a:extLst>
          </p:cNvPr>
          <p:cNvGrpSpPr/>
          <p:nvPr/>
        </p:nvGrpSpPr>
        <p:grpSpPr>
          <a:xfrm>
            <a:off x="111620" y="1822506"/>
            <a:ext cx="5898960" cy="4359960"/>
            <a:chOff x="111620" y="1822506"/>
            <a:chExt cx="5898960" cy="435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14:cNvPr>
                <p14:cNvContentPartPr/>
                <p14:nvPr/>
              </p14:nvContentPartPr>
              <p14:xfrm>
                <a:off x="2617940" y="1987746"/>
                <a:ext cx="409680" cy="3960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02460" y="1972266"/>
                  <a:ext cx="440280" cy="39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14:cNvPr>
                <p14:cNvContentPartPr/>
                <p14:nvPr/>
              </p14:nvContentPartPr>
              <p14:xfrm>
                <a:off x="1707140" y="1937706"/>
                <a:ext cx="376200" cy="4244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91660" y="1922226"/>
                  <a:ext cx="406800" cy="427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14:cNvPr>
                <p14:cNvContentPartPr/>
                <p14:nvPr/>
              </p14:nvContentPartPr>
              <p14:xfrm>
                <a:off x="955460" y="1966506"/>
                <a:ext cx="576720" cy="4132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39990" y="1951026"/>
                  <a:ext cx="607301" cy="416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14:cNvPr>
                <p14:cNvContentPartPr/>
                <p14:nvPr/>
              </p14:nvContentPartPr>
              <p14:xfrm>
                <a:off x="378380" y="2062986"/>
                <a:ext cx="201240" cy="3994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62900" y="2047506"/>
                  <a:ext cx="231840" cy="40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14:cNvPr>
                <p14:cNvContentPartPr/>
                <p14:nvPr/>
              </p14:nvContentPartPr>
              <p14:xfrm>
                <a:off x="3261260" y="1920786"/>
                <a:ext cx="685440" cy="3931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245780" y="1905306"/>
                  <a:ext cx="716040" cy="39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14:cNvPr>
                <p14:cNvContentPartPr/>
                <p14:nvPr/>
              </p14:nvContentPartPr>
              <p14:xfrm>
                <a:off x="4105100" y="1822506"/>
                <a:ext cx="710640" cy="4343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089628" y="1807026"/>
                  <a:ext cx="741225" cy="43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14:cNvPr>
                <p14:cNvContentPartPr/>
                <p14:nvPr/>
              </p14:nvContentPartPr>
              <p14:xfrm>
                <a:off x="246980" y="2372226"/>
                <a:ext cx="4819320" cy="25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31500" y="2356746"/>
                  <a:ext cx="484992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14:cNvPr>
                <p14:cNvContentPartPr/>
                <p14:nvPr/>
              </p14:nvContentPartPr>
              <p14:xfrm>
                <a:off x="203420" y="2839866"/>
                <a:ext cx="4679280" cy="409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7940" y="2824386"/>
                  <a:ext cx="470988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14:cNvPr>
                <p14:cNvContentPartPr/>
                <p14:nvPr/>
              </p14:nvContentPartPr>
              <p14:xfrm>
                <a:off x="186500" y="3516666"/>
                <a:ext cx="4996800" cy="41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71020" y="3501186"/>
                  <a:ext cx="502740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14:cNvPr>
                <p14:cNvContentPartPr/>
                <p14:nvPr/>
              </p14:nvContentPartPr>
              <p14:xfrm>
                <a:off x="111620" y="4151706"/>
                <a:ext cx="5013360" cy="301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6140" y="4136207"/>
                  <a:ext cx="5043960" cy="331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14:cNvPr>
                <p14:cNvContentPartPr/>
                <p14:nvPr/>
              </p14:nvContentPartPr>
              <p14:xfrm>
                <a:off x="203420" y="4686306"/>
                <a:ext cx="5306040" cy="426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87940" y="4670826"/>
                  <a:ext cx="533664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14:cNvPr>
                <p14:cNvContentPartPr/>
                <p14:nvPr/>
              </p14:nvContentPartPr>
              <p14:xfrm>
                <a:off x="178220" y="5346546"/>
                <a:ext cx="5832360" cy="359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62740" y="5331066"/>
                  <a:ext cx="586296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14:cNvPr>
                <p14:cNvContentPartPr/>
                <p14:nvPr/>
              </p14:nvContentPartPr>
              <p14:xfrm>
                <a:off x="2342180" y="4185186"/>
                <a:ext cx="16920" cy="125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326700" y="4169750"/>
                  <a:ext cx="47520" cy="156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8D1DF7D-C25E-1D45-9068-85D557CFEDA5}"/>
                    </a:ext>
                  </a:extLst>
                </p14:cNvPr>
                <p14:cNvContentPartPr/>
                <p14:nvPr/>
              </p14:nvContentPartPr>
              <p14:xfrm>
                <a:off x="2233820" y="4031106"/>
                <a:ext cx="226080" cy="2214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8D1DF7D-C25E-1D45-9068-85D557CFEDA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218340" y="4015626"/>
                  <a:ext cx="2566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2271C8D-0542-5D48-88C0-635516739565}"/>
                    </a:ext>
                  </a:extLst>
                </p14:cNvPr>
                <p14:cNvContentPartPr/>
                <p14:nvPr/>
              </p14:nvContentPartPr>
              <p14:xfrm>
                <a:off x="2158580" y="4026426"/>
                <a:ext cx="309600" cy="29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2271C8D-0542-5D48-88C0-63551673956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143100" y="4010965"/>
                  <a:ext cx="340200" cy="323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14:cNvPr>
                <p14:cNvContentPartPr/>
                <p14:nvPr/>
              </p14:nvContentPartPr>
              <p14:xfrm>
                <a:off x="408573" y="2439817"/>
                <a:ext cx="183600" cy="223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93093" y="2424312"/>
                  <a:ext cx="214200" cy="253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14:cNvPr>
                <p14:cNvContentPartPr/>
                <p14:nvPr/>
              </p14:nvContentPartPr>
              <p14:xfrm>
                <a:off x="366813" y="3134977"/>
                <a:ext cx="93240" cy="160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51333" y="3119532"/>
                  <a:ext cx="123840" cy="1910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14:cNvPr>
                <p14:cNvContentPartPr/>
                <p14:nvPr/>
              </p14:nvContentPartPr>
              <p14:xfrm>
                <a:off x="361773" y="3794137"/>
                <a:ext cx="89280" cy="168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46293" y="3778690"/>
                  <a:ext cx="119880" cy="1990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14:cNvPr>
                <p14:cNvContentPartPr/>
                <p14:nvPr/>
              </p14:nvContentPartPr>
              <p14:xfrm>
                <a:off x="335133" y="4310737"/>
                <a:ext cx="98280" cy="169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19653" y="4295257"/>
                  <a:ext cx="1288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14:cNvPr>
                <p14:cNvContentPartPr/>
                <p14:nvPr/>
              </p14:nvContentPartPr>
              <p14:xfrm>
                <a:off x="353133" y="4996897"/>
                <a:ext cx="89280" cy="150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337715" y="4981417"/>
                  <a:ext cx="119757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14:cNvPr>
                <p14:cNvContentPartPr/>
                <p14:nvPr/>
              </p14:nvContentPartPr>
              <p14:xfrm>
                <a:off x="353133" y="5611777"/>
                <a:ext cx="80640" cy="116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337653" y="559629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14:cNvPr>
                <p14:cNvContentPartPr/>
                <p14:nvPr/>
              </p14:nvContentPartPr>
              <p14:xfrm>
                <a:off x="932013" y="5602777"/>
                <a:ext cx="98280" cy="13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16533" y="5587339"/>
                  <a:ext cx="128880" cy="163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14:cNvPr>
                <p14:cNvContentPartPr/>
                <p14:nvPr/>
              </p14:nvContentPartPr>
              <p14:xfrm>
                <a:off x="923373" y="4996897"/>
                <a:ext cx="98280" cy="124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07893" y="4981461"/>
                  <a:ext cx="12888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14:cNvPr>
                <p14:cNvContentPartPr/>
                <p14:nvPr/>
              </p14:nvContentPartPr>
              <p14:xfrm>
                <a:off x="950013" y="4400017"/>
                <a:ext cx="80640" cy="107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34533" y="438453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14:cNvPr>
                <p14:cNvContentPartPr/>
                <p14:nvPr/>
              </p14:nvContentPartPr>
              <p14:xfrm>
                <a:off x="985653" y="3740497"/>
                <a:ext cx="80640" cy="107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70173" y="372501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14:cNvPr>
                <p14:cNvContentPartPr/>
                <p14:nvPr/>
              </p14:nvContentPartPr>
              <p14:xfrm>
                <a:off x="1092573" y="3090337"/>
                <a:ext cx="80640" cy="89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077093" y="3074919"/>
                  <a:ext cx="111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14:cNvPr>
                <p14:cNvContentPartPr/>
                <p14:nvPr/>
              </p14:nvContentPartPr>
              <p14:xfrm>
                <a:off x="1386333" y="2404177"/>
                <a:ext cx="116280" cy="141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370853" y="2388697"/>
                  <a:ext cx="146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14:cNvPr>
                <p14:cNvContentPartPr/>
                <p14:nvPr/>
              </p14:nvContentPartPr>
              <p14:xfrm>
                <a:off x="2027853" y="2404177"/>
                <a:ext cx="98280" cy="124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012373" y="2388697"/>
                  <a:ext cx="128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14:cNvPr>
                <p14:cNvContentPartPr/>
                <p14:nvPr/>
              </p14:nvContentPartPr>
              <p14:xfrm>
                <a:off x="1894293" y="3110137"/>
                <a:ext cx="80640" cy="132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878744" y="3094657"/>
                  <a:ext cx="111377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14:cNvPr>
                <p14:cNvContentPartPr/>
                <p14:nvPr/>
              </p14:nvContentPartPr>
              <p14:xfrm>
                <a:off x="1725093" y="3794137"/>
                <a:ext cx="71640" cy="107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09613" y="3778657"/>
                  <a:ext cx="102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14:cNvPr>
                <p14:cNvContentPartPr/>
                <p14:nvPr/>
              </p14:nvContentPartPr>
              <p14:xfrm>
                <a:off x="1671453" y="4347457"/>
                <a:ext cx="80640" cy="159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655973" y="4331942"/>
                  <a:ext cx="111240" cy="190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14:cNvPr>
                <p14:cNvContentPartPr/>
                <p14:nvPr/>
              </p14:nvContentPartPr>
              <p14:xfrm>
                <a:off x="1689453" y="5032537"/>
                <a:ext cx="80640" cy="124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673973" y="5017101"/>
                  <a:ext cx="11124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14:cNvPr>
                <p14:cNvContentPartPr/>
                <p14:nvPr/>
              </p14:nvContentPartPr>
              <p14:xfrm>
                <a:off x="1751733" y="5621497"/>
                <a:ext cx="80640" cy="97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736184" y="5606017"/>
                  <a:ext cx="111377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14:cNvPr>
                <p14:cNvContentPartPr/>
                <p14:nvPr/>
              </p14:nvContentPartPr>
              <p14:xfrm>
                <a:off x="2350773" y="5549137"/>
                <a:ext cx="96480" cy="1249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335293" y="5533657"/>
                  <a:ext cx="1270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14:cNvPr>
                <p14:cNvContentPartPr/>
                <p14:nvPr/>
              </p14:nvContentPartPr>
              <p14:xfrm>
                <a:off x="2324853" y="5025697"/>
                <a:ext cx="95400" cy="1321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309373" y="5010217"/>
                  <a:ext cx="1260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14:cNvPr>
                <p14:cNvContentPartPr/>
                <p14:nvPr/>
              </p14:nvContentPartPr>
              <p14:xfrm>
                <a:off x="2945493" y="5005897"/>
                <a:ext cx="98280" cy="11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930013" y="4990417"/>
                  <a:ext cx="128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14:cNvPr>
                <p14:cNvContentPartPr/>
                <p14:nvPr/>
              </p14:nvContentPartPr>
              <p14:xfrm>
                <a:off x="2981133" y="5568217"/>
                <a:ext cx="53640" cy="97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965653" y="5552794"/>
                  <a:ext cx="84240" cy="127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14:cNvPr>
                <p14:cNvContentPartPr/>
                <p14:nvPr/>
              </p14:nvContentPartPr>
              <p14:xfrm>
                <a:off x="2918853" y="4346377"/>
                <a:ext cx="89280" cy="116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903373" y="433089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14:cNvPr>
                <p14:cNvContentPartPr/>
                <p14:nvPr/>
              </p14:nvContentPartPr>
              <p14:xfrm>
                <a:off x="2883213" y="3767497"/>
                <a:ext cx="80640" cy="124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867664" y="3752061"/>
                  <a:ext cx="111377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14:cNvPr>
                <p14:cNvContentPartPr/>
                <p14:nvPr/>
              </p14:nvContentPartPr>
              <p14:xfrm>
                <a:off x="2740653" y="3072337"/>
                <a:ext cx="89280" cy="116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2725173" y="305685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14:cNvPr>
                <p14:cNvContentPartPr/>
                <p14:nvPr/>
              </p14:nvContentPartPr>
              <p14:xfrm>
                <a:off x="2642733" y="2440897"/>
                <a:ext cx="89280" cy="12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2627253" y="2425417"/>
                  <a:ext cx="119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14:cNvPr>
                <p14:cNvContentPartPr/>
                <p14:nvPr/>
              </p14:nvContentPartPr>
              <p14:xfrm>
                <a:off x="3310893" y="2448817"/>
                <a:ext cx="107280" cy="116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295413" y="2433337"/>
                  <a:ext cx="137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14:cNvPr>
                <p14:cNvContentPartPr/>
                <p14:nvPr/>
              </p14:nvContentPartPr>
              <p14:xfrm>
                <a:off x="3400173" y="3028057"/>
                <a:ext cx="124920" cy="98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384737" y="3012577"/>
                  <a:ext cx="155432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14:cNvPr>
                <p14:cNvContentPartPr/>
                <p14:nvPr/>
              </p14:nvContentPartPr>
              <p14:xfrm>
                <a:off x="3596013" y="3704857"/>
                <a:ext cx="89280" cy="1152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580533" y="3689377"/>
                  <a:ext cx="1198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14:cNvPr>
                <p14:cNvContentPartPr/>
                <p14:nvPr/>
              </p14:nvContentPartPr>
              <p14:xfrm>
                <a:off x="3702933" y="4267177"/>
                <a:ext cx="80640" cy="115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687384" y="4251697"/>
                  <a:ext cx="111377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14:cNvPr>
                <p14:cNvContentPartPr/>
                <p14:nvPr/>
              </p14:nvContentPartPr>
              <p14:xfrm>
                <a:off x="3800853" y="4970977"/>
                <a:ext cx="89280" cy="132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785373" y="4955497"/>
                  <a:ext cx="1198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14:cNvPr>
                <p14:cNvContentPartPr/>
                <p14:nvPr/>
              </p14:nvContentPartPr>
              <p14:xfrm>
                <a:off x="3881133" y="5504857"/>
                <a:ext cx="71640" cy="89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3865653" y="5489439"/>
                  <a:ext cx="102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14:cNvPr>
                <p14:cNvContentPartPr/>
                <p14:nvPr/>
              </p14:nvContentPartPr>
              <p14:xfrm>
                <a:off x="4094973" y="2430817"/>
                <a:ext cx="89280" cy="116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079493" y="241533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14:cNvPr>
                <p14:cNvContentPartPr/>
                <p14:nvPr/>
              </p14:nvContentPartPr>
              <p14:xfrm>
                <a:off x="4131693" y="2929777"/>
                <a:ext cx="79560" cy="98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116213" y="2914297"/>
                  <a:ext cx="110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14:cNvPr>
                <p14:cNvContentPartPr/>
                <p14:nvPr/>
              </p14:nvContentPartPr>
              <p14:xfrm>
                <a:off x="4326453" y="3691177"/>
                <a:ext cx="62640" cy="85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310973" y="3675762"/>
                  <a:ext cx="93240" cy="115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14:cNvPr>
                <p14:cNvContentPartPr/>
                <p14:nvPr/>
              </p14:nvContentPartPr>
              <p14:xfrm>
                <a:off x="4469013" y="4257457"/>
                <a:ext cx="80640" cy="1162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453533" y="424197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14:cNvPr>
                <p14:cNvContentPartPr/>
                <p14:nvPr/>
              </p14:nvContentPartPr>
              <p14:xfrm>
                <a:off x="4691853" y="5486857"/>
                <a:ext cx="87480" cy="116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676373" y="5471329"/>
                  <a:ext cx="118080" cy="146975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282979A-FD13-44D6-B04B-DD745634F8F6}"/>
              </a:ext>
            </a:extLst>
          </p:cNvPr>
          <p:cNvCxnSpPr>
            <a:cxnSpLocks/>
          </p:cNvCxnSpPr>
          <p:nvPr/>
        </p:nvCxnSpPr>
        <p:spPr>
          <a:xfrm>
            <a:off x="2401220" y="6400800"/>
            <a:ext cx="793080" cy="0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5421543-BE6C-4A28-8192-8E7A5C274E51}"/>
              </a:ext>
            </a:extLst>
          </p:cNvPr>
          <p:cNvSpPr txBox="1"/>
          <p:nvPr/>
        </p:nvSpPr>
        <p:spPr>
          <a:xfrm>
            <a:off x="3197887" y="6173213"/>
            <a:ext cx="1992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6"/>
                </a:solidFill>
              </a:rPr>
              <a:t>Burgers vector</a:t>
            </a:r>
          </a:p>
        </p:txBody>
      </p:sp>
    </p:spTree>
    <p:extLst>
      <p:ext uri="{BB962C8B-B14F-4D97-AF65-F5344CB8AC3E}">
        <p14:creationId xmlns:p14="http://schemas.microsoft.com/office/powerpoint/2010/main" val="19606097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1AD66-27DA-4244-A94A-63A4888D0699}"/>
              </a:ext>
            </a:extLst>
          </p:cNvPr>
          <p:cNvSpPr txBox="1"/>
          <p:nvPr/>
        </p:nvSpPr>
        <p:spPr>
          <a:xfrm>
            <a:off x="5184942" y="251125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8490E-E577-3D4C-8A4F-E7E6E6DDEC47}"/>
              </a:ext>
            </a:extLst>
          </p:cNvPr>
          <p:cNvSpPr txBox="1"/>
          <p:nvPr/>
        </p:nvSpPr>
        <p:spPr>
          <a:xfrm>
            <a:off x="5702969" y="317967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21123-525A-8A44-AFAA-BAB14E0F09A7}"/>
              </a:ext>
            </a:extLst>
          </p:cNvPr>
          <p:cNvSpPr txBox="1"/>
          <p:nvPr/>
        </p:nvSpPr>
        <p:spPr>
          <a:xfrm>
            <a:off x="376989" y="1072893"/>
            <a:ext cx="480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u="sng"/>
              <a:t>Crystalline case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14:cNvPr>
              <p14:cNvContentPartPr/>
              <p14:nvPr/>
            </p14:nvContentPartPr>
            <p14:xfrm>
              <a:off x="2333900" y="4260426"/>
              <a:ext cx="67320" cy="1704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18337" y="4244946"/>
                <a:ext cx="98085" cy="173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1BFFC5E5-EFE8-444E-AB5D-59705A024062}"/>
              </a:ext>
            </a:extLst>
          </p:cNvPr>
          <p:cNvGrpSpPr/>
          <p:nvPr/>
        </p:nvGrpSpPr>
        <p:grpSpPr>
          <a:xfrm>
            <a:off x="4611573" y="4907617"/>
            <a:ext cx="71640" cy="98280"/>
            <a:chOff x="4611573" y="4907617"/>
            <a:chExt cx="7164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14:cNvPr>
                <p14:cNvContentPartPr/>
                <p14:nvPr/>
              </p14:nvContentPartPr>
              <p14:xfrm>
                <a:off x="4620573" y="4952257"/>
                <a:ext cx="18000" cy="45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05093" y="4936652"/>
                  <a:ext cx="48600" cy="75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14:cNvPr>
                <p14:cNvContentPartPr/>
                <p14:nvPr/>
              </p14:nvContentPartPr>
              <p14:xfrm>
                <a:off x="4611573" y="4907617"/>
                <a:ext cx="71640" cy="982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96093" y="4892137"/>
                  <a:ext cx="10224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FE50A37-8722-824C-818B-BF11BBBEDBF3}"/>
              </a:ext>
            </a:extLst>
          </p:cNvPr>
          <p:cNvGrpSpPr/>
          <p:nvPr/>
        </p:nvGrpSpPr>
        <p:grpSpPr>
          <a:xfrm>
            <a:off x="111620" y="1822506"/>
            <a:ext cx="5898960" cy="4359960"/>
            <a:chOff x="111620" y="1822506"/>
            <a:chExt cx="5898960" cy="435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14:cNvPr>
                <p14:cNvContentPartPr/>
                <p14:nvPr/>
              </p14:nvContentPartPr>
              <p14:xfrm>
                <a:off x="1707140" y="1937706"/>
                <a:ext cx="376200" cy="4244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691660" y="1922226"/>
                  <a:ext cx="406800" cy="427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14:cNvPr>
                <p14:cNvContentPartPr/>
                <p14:nvPr/>
              </p14:nvContentPartPr>
              <p14:xfrm>
                <a:off x="955460" y="1966506"/>
                <a:ext cx="576720" cy="4132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939990" y="1951026"/>
                  <a:ext cx="607301" cy="416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14:cNvPr>
                <p14:cNvContentPartPr/>
                <p14:nvPr/>
              </p14:nvContentPartPr>
              <p14:xfrm>
                <a:off x="378380" y="2062986"/>
                <a:ext cx="201240" cy="3994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62900" y="2047506"/>
                  <a:ext cx="231840" cy="40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14:cNvPr>
                <p14:cNvContentPartPr/>
                <p14:nvPr/>
              </p14:nvContentPartPr>
              <p14:xfrm>
                <a:off x="3261260" y="1920786"/>
                <a:ext cx="685440" cy="3931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245780" y="1905306"/>
                  <a:ext cx="716040" cy="39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14:cNvPr>
                <p14:cNvContentPartPr/>
                <p14:nvPr/>
              </p14:nvContentPartPr>
              <p14:xfrm>
                <a:off x="4105100" y="1822506"/>
                <a:ext cx="710640" cy="4343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089628" y="1807026"/>
                  <a:ext cx="741225" cy="43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14:cNvPr>
                <p14:cNvContentPartPr/>
                <p14:nvPr/>
              </p14:nvContentPartPr>
              <p14:xfrm>
                <a:off x="246980" y="2372226"/>
                <a:ext cx="4819320" cy="25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31500" y="2356746"/>
                  <a:ext cx="484992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14:cNvPr>
                <p14:cNvContentPartPr/>
                <p14:nvPr/>
              </p14:nvContentPartPr>
              <p14:xfrm>
                <a:off x="111620" y="4151706"/>
                <a:ext cx="5013360" cy="301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6140" y="4136207"/>
                  <a:ext cx="5043960" cy="331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14:cNvPr>
                <p14:cNvContentPartPr/>
                <p14:nvPr/>
              </p14:nvContentPartPr>
              <p14:xfrm>
                <a:off x="203420" y="4686306"/>
                <a:ext cx="5306040" cy="426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87940" y="4670826"/>
                  <a:ext cx="533664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14:cNvPr>
                <p14:cNvContentPartPr/>
                <p14:nvPr/>
              </p14:nvContentPartPr>
              <p14:xfrm>
                <a:off x="178220" y="5346546"/>
                <a:ext cx="5832360" cy="359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62740" y="5331066"/>
                  <a:ext cx="586296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14:cNvPr>
                <p14:cNvContentPartPr/>
                <p14:nvPr/>
              </p14:nvContentPartPr>
              <p14:xfrm>
                <a:off x="2342180" y="4185186"/>
                <a:ext cx="16920" cy="125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326700" y="4169750"/>
                  <a:ext cx="47520" cy="156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14:cNvPr>
                <p14:cNvContentPartPr/>
                <p14:nvPr/>
              </p14:nvContentPartPr>
              <p14:xfrm>
                <a:off x="408573" y="2439817"/>
                <a:ext cx="183600" cy="223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393093" y="2424312"/>
                  <a:ext cx="214200" cy="253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14:cNvPr>
                <p14:cNvContentPartPr/>
                <p14:nvPr/>
              </p14:nvContentPartPr>
              <p14:xfrm>
                <a:off x="366813" y="3134977"/>
                <a:ext cx="93240" cy="160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351333" y="3119532"/>
                  <a:ext cx="123840" cy="1910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14:cNvPr>
                <p14:cNvContentPartPr/>
                <p14:nvPr/>
              </p14:nvContentPartPr>
              <p14:xfrm>
                <a:off x="361773" y="3794137"/>
                <a:ext cx="89280" cy="168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346293" y="3778690"/>
                  <a:ext cx="119880" cy="1990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14:cNvPr>
                <p14:cNvContentPartPr/>
                <p14:nvPr/>
              </p14:nvContentPartPr>
              <p14:xfrm>
                <a:off x="335133" y="4310737"/>
                <a:ext cx="98280" cy="169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319653" y="4295257"/>
                  <a:ext cx="1288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14:cNvPr>
                <p14:cNvContentPartPr/>
                <p14:nvPr/>
              </p14:nvContentPartPr>
              <p14:xfrm>
                <a:off x="353133" y="4996897"/>
                <a:ext cx="89280" cy="150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337715" y="4981417"/>
                  <a:ext cx="119757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14:cNvPr>
                <p14:cNvContentPartPr/>
                <p14:nvPr/>
              </p14:nvContentPartPr>
              <p14:xfrm>
                <a:off x="353133" y="5611777"/>
                <a:ext cx="80640" cy="116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37653" y="559629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14:cNvPr>
                <p14:cNvContentPartPr/>
                <p14:nvPr/>
              </p14:nvContentPartPr>
              <p14:xfrm>
                <a:off x="932013" y="5602777"/>
                <a:ext cx="98280" cy="13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916533" y="5587339"/>
                  <a:ext cx="128880" cy="163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14:cNvPr>
                <p14:cNvContentPartPr/>
                <p14:nvPr/>
              </p14:nvContentPartPr>
              <p14:xfrm>
                <a:off x="923373" y="4996897"/>
                <a:ext cx="98280" cy="124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907893" y="4981461"/>
                  <a:ext cx="12888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14:cNvPr>
                <p14:cNvContentPartPr/>
                <p14:nvPr/>
              </p14:nvContentPartPr>
              <p14:xfrm>
                <a:off x="950013" y="4400017"/>
                <a:ext cx="80640" cy="107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934533" y="438453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14:cNvPr>
                <p14:cNvContentPartPr/>
                <p14:nvPr/>
              </p14:nvContentPartPr>
              <p14:xfrm>
                <a:off x="985653" y="3740497"/>
                <a:ext cx="80640" cy="107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970173" y="372501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14:cNvPr>
                <p14:cNvContentPartPr/>
                <p14:nvPr/>
              </p14:nvContentPartPr>
              <p14:xfrm>
                <a:off x="1092573" y="3090337"/>
                <a:ext cx="80640" cy="89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077093" y="3074919"/>
                  <a:ext cx="111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14:cNvPr>
                <p14:cNvContentPartPr/>
                <p14:nvPr/>
              </p14:nvContentPartPr>
              <p14:xfrm>
                <a:off x="1386333" y="2404177"/>
                <a:ext cx="116280" cy="141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1370853" y="2388697"/>
                  <a:ext cx="146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14:cNvPr>
                <p14:cNvContentPartPr/>
                <p14:nvPr/>
              </p14:nvContentPartPr>
              <p14:xfrm>
                <a:off x="2027853" y="2404177"/>
                <a:ext cx="98280" cy="124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2012373" y="2388697"/>
                  <a:ext cx="128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14:cNvPr>
                <p14:cNvContentPartPr/>
                <p14:nvPr/>
              </p14:nvContentPartPr>
              <p14:xfrm>
                <a:off x="1894293" y="3110137"/>
                <a:ext cx="80640" cy="132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1878744" y="3094657"/>
                  <a:ext cx="111377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14:cNvPr>
                <p14:cNvContentPartPr/>
                <p14:nvPr/>
              </p14:nvContentPartPr>
              <p14:xfrm>
                <a:off x="1725093" y="3794137"/>
                <a:ext cx="71640" cy="107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1709613" y="3778657"/>
                  <a:ext cx="102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14:cNvPr>
                <p14:cNvContentPartPr/>
                <p14:nvPr/>
              </p14:nvContentPartPr>
              <p14:xfrm>
                <a:off x="1671453" y="4347457"/>
                <a:ext cx="80640" cy="159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655973" y="4331942"/>
                  <a:ext cx="111240" cy="190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14:cNvPr>
                <p14:cNvContentPartPr/>
                <p14:nvPr/>
              </p14:nvContentPartPr>
              <p14:xfrm>
                <a:off x="1689453" y="5032537"/>
                <a:ext cx="80640" cy="124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673973" y="5017101"/>
                  <a:ext cx="11124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14:cNvPr>
                <p14:cNvContentPartPr/>
                <p14:nvPr/>
              </p14:nvContentPartPr>
              <p14:xfrm>
                <a:off x="1751733" y="5621497"/>
                <a:ext cx="80640" cy="97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1736184" y="5606017"/>
                  <a:ext cx="111377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14:cNvPr>
                <p14:cNvContentPartPr/>
                <p14:nvPr/>
              </p14:nvContentPartPr>
              <p14:xfrm>
                <a:off x="2350773" y="5549137"/>
                <a:ext cx="96480" cy="1249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2335293" y="5533657"/>
                  <a:ext cx="1270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14:cNvPr>
                <p14:cNvContentPartPr/>
                <p14:nvPr/>
              </p14:nvContentPartPr>
              <p14:xfrm>
                <a:off x="2324853" y="5025697"/>
                <a:ext cx="95400" cy="1321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2309373" y="5010217"/>
                  <a:ext cx="1260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14:cNvPr>
                <p14:cNvContentPartPr/>
                <p14:nvPr/>
              </p14:nvContentPartPr>
              <p14:xfrm>
                <a:off x="2945493" y="5005897"/>
                <a:ext cx="98280" cy="11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2930013" y="4990417"/>
                  <a:ext cx="128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14:cNvPr>
                <p14:cNvContentPartPr/>
                <p14:nvPr/>
              </p14:nvContentPartPr>
              <p14:xfrm>
                <a:off x="2981133" y="5568217"/>
                <a:ext cx="53640" cy="97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2965653" y="5552794"/>
                  <a:ext cx="84240" cy="127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14:cNvPr>
                <p14:cNvContentPartPr/>
                <p14:nvPr/>
              </p14:nvContentPartPr>
              <p14:xfrm>
                <a:off x="2918853" y="4346377"/>
                <a:ext cx="89280" cy="116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2903373" y="433089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14:cNvPr>
                <p14:cNvContentPartPr/>
                <p14:nvPr/>
              </p14:nvContentPartPr>
              <p14:xfrm>
                <a:off x="2642733" y="2440897"/>
                <a:ext cx="89280" cy="12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627253" y="2425417"/>
                  <a:ext cx="119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14:cNvPr>
                <p14:cNvContentPartPr/>
                <p14:nvPr/>
              </p14:nvContentPartPr>
              <p14:xfrm>
                <a:off x="3310893" y="2448817"/>
                <a:ext cx="107280" cy="116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3295413" y="2433337"/>
                  <a:ext cx="137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14:cNvPr>
                <p14:cNvContentPartPr/>
                <p14:nvPr/>
              </p14:nvContentPartPr>
              <p14:xfrm>
                <a:off x="3400173" y="3028057"/>
                <a:ext cx="124920" cy="98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3384737" y="3012577"/>
                  <a:ext cx="155432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14:cNvPr>
                <p14:cNvContentPartPr/>
                <p14:nvPr/>
              </p14:nvContentPartPr>
              <p14:xfrm>
                <a:off x="3596013" y="3704857"/>
                <a:ext cx="89280" cy="1152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3580533" y="3689377"/>
                  <a:ext cx="1198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14:cNvPr>
                <p14:cNvContentPartPr/>
                <p14:nvPr/>
              </p14:nvContentPartPr>
              <p14:xfrm>
                <a:off x="3702933" y="4267177"/>
                <a:ext cx="80640" cy="115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3687384" y="4251697"/>
                  <a:ext cx="111377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14:cNvPr>
                <p14:cNvContentPartPr/>
                <p14:nvPr/>
              </p14:nvContentPartPr>
              <p14:xfrm>
                <a:off x="3800853" y="4970977"/>
                <a:ext cx="89280" cy="132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3785373" y="4955497"/>
                  <a:ext cx="1198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14:cNvPr>
                <p14:cNvContentPartPr/>
                <p14:nvPr/>
              </p14:nvContentPartPr>
              <p14:xfrm>
                <a:off x="3881133" y="5504857"/>
                <a:ext cx="71640" cy="89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3865653" y="5489439"/>
                  <a:ext cx="102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14:cNvPr>
                <p14:cNvContentPartPr/>
                <p14:nvPr/>
              </p14:nvContentPartPr>
              <p14:xfrm>
                <a:off x="4094973" y="2430817"/>
                <a:ext cx="89280" cy="116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4079493" y="241533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14:cNvPr>
                <p14:cNvContentPartPr/>
                <p14:nvPr/>
              </p14:nvContentPartPr>
              <p14:xfrm>
                <a:off x="4131693" y="2929777"/>
                <a:ext cx="79560" cy="98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4116213" y="2914297"/>
                  <a:ext cx="110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14:cNvPr>
                <p14:cNvContentPartPr/>
                <p14:nvPr/>
              </p14:nvContentPartPr>
              <p14:xfrm>
                <a:off x="4326453" y="3691177"/>
                <a:ext cx="62640" cy="85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4310973" y="3675762"/>
                  <a:ext cx="93240" cy="115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14:cNvPr>
                <p14:cNvContentPartPr/>
                <p14:nvPr/>
              </p14:nvContentPartPr>
              <p14:xfrm>
                <a:off x="4469013" y="4257457"/>
                <a:ext cx="80640" cy="1162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4453533" y="424197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14:cNvPr>
                <p14:cNvContentPartPr/>
                <p14:nvPr/>
              </p14:nvContentPartPr>
              <p14:xfrm>
                <a:off x="4691853" y="5486857"/>
                <a:ext cx="87480" cy="116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4676373" y="5471329"/>
                  <a:ext cx="118080" cy="14697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A4016AFD-5951-5041-829D-E1B6E9920A9B}"/>
                  </a:ext>
                </a:extLst>
              </p14:cNvPr>
              <p14:cNvContentPartPr/>
              <p14:nvPr/>
            </p14:nvContentPartPr>
            <p14:xfrm>
              <a:off x="2456660" y="4026426"/>
              <a:ext cx="11520" cy="900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A4016AFD-5951-5041-829D-E1B6E9920A9B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2441180" y="4010946"/>
                <a:ext cx="421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3CA57816-B971-9E46-93F5-23FFAA75E353}"/>
                  </a:ext>
                </a:extLst>
              </p14:cNvPr>
              <p14:cNvContentPartPr/>
              <p14:nvPr/>
            </p14:nvContentPartPr>
            <p14:xfrm>
              <a:off x="2617940" y="1987746"/>
              <a:ext cx="409680" cy="396072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3CA57816-B971-9E46-93F5-23FFAA75E353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2602460" y="1972266"/>
                <a:ext cx="440280" cy="399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1" name="Group 130">
            <a:extLst>
              <a:ext uri="{FF2B5EF4-FFF2-40B4-BE49-F238E27FC236}">
                <a16:creationId xmlns:a16="http://schemas.microsoft.com/office/drawing/2014/main" id="{E233FFDE-6B5C-144B-A286-1EA1A886B3FA}"/>
              </a:ext>
            </a:extLst>
          </p:cNvPr>
          <p:cNvGrpSpPr/>
          <p:nvPr/>
        </p:nvGrpSpPr>
        <p:grpSpPr>
          <a:xfrm>
            <a:off x="186500" y="2563911"/>
            <a:ext cx="4996800" cy="1696875"/>
            <a:chOff x="186500" y="2563911"/>
            <a:chExt cx="4996800" cy="169687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C95C880-B50C-1849-B1D1-7BDABA2CD342}"/>
                    </a:ext>
                  </a:extLst>
                </p14:cNvPr>
                <p14:cNvContentPartPr/>
                <p14:nvPr/>
              </p14:nvContentPartPr>
              <p14:xfrm>
                <a:off x="186500" y="3516666"/>
                <a:ext cx="4996800" cy="4179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C95C880-B50C-1849-B1D1-7BDABA2CD342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171020" y="3501186"/>
                  <a:ext cx="502740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46BC9501-15DE-8A4D-81DF-528C10C36C2E}"/>
                    </a:ext>
                  </a:extLst>
                </p14:cNvPr>
                <p14:cNvContentPartPr/>
                <p14:nvPr/>
              </p14:nvContentPartPr>
              <p14:xfrm>
                <a:off x="203420" y="2839866"/>
                <a:ext cx="4679280" cy="4096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46BC9501-15DE-8A4D-81DF-528C10C36C2E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187940" y="2824386"/>
                  <a:ext cx="470988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DF52C3A-11F2-1149-BA05-4A926772ECB9}"/>
                    </a:ext>
                  </a:extLst>
                </p14:cNvPr>
                <p14:cNvContentPartPr/>
                <p14:nvPr/>
              </p14:nvContentPartPr>
              <p14:xfrm>
                <a:off x="2903060" y="4059906"/>
                <a:ext cx="166680" cy="1508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DF52C3A-11F2-1149-BA05-4A926772ECB9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2887580" y="4044426"/>
                  <a:ext cx="1972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664A469A-DE06-5B45-897C-DF1F095D2BBF}"/>
                    </a:ext>
                  </a:extLst>
                </p14:cNvPr>
                <p14:cNvContentPartPr/>
                <p14:nvPr/>
              </p14:nvContentPartPr>
              <p14:xfrm>
                <a:off x="2810180" y="4035786"/>
                <a:ext cx="250920" cy="18324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664A469A-DE06-5B45-897C-DF1F095D2BBF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2794700" y="4020306"/>
                  <a:ext cx="28152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92759C34-7E02-274C-ACD1-704CCCCCF967}"/>
                    </a:ext>
                  </a:extLst>
                </p14:cNvPr>
                <p14:cNvContentPartPr/>
                <p14:nvPr/>
              </p14:nvContentPartPr>
              <p14:xfrm>
                <a:off x="2250380" y="3851106"/>
                <a:ext cx="292680" cy="169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92759C34-7E02-274C-ACD1-704CCCCCF967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2234900" y="3835626"/>
                  <a:ext cx="3232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09159E02-95F3-1846-B622-4523BE83CFDC}"/>
                    </a:ext>
                  </a:extLst>
                </p14:cNvPr>
                <p14:cNvContentPartPr/>
                <p14:nvPr/>
              </p14:nvContentPartPr>
              <p14:xfrm>
                <a:off x="2385020" y="3800706"/>
                <a:ext cx="147960" cy="14256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09159E02-95F3-1846-B622-4523BE83CFDC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2369540" y="3785187"/>
                  <a:ext cx="178560" cy="17323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475F1C9-D103-084C-9F09-36D127131D6C}"/>
                    </a:ext>
                  </a:extLst>
                </p14:cNvPr>
                <p14:cNvContentPartPr/>
                <p14:nvPr/>
              </p14:nvContentPartPr>
              <p14:xfrm>
                <a:off x="2175140" y="3808986"/>
                <a:ext cx="284400" cy="50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475F1C9-D103-084C-9F09-36D127131D6C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2159660" y="3793506"/>
                  <a:ext cx="315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9BAAA231-BDAB-1649-BF26-44198BF918F6}"/>
                    </a:ext>
                  </a:extLst>
                </p14:cNvPr>
                <p14:cNvContentPartPr/>
                <p14:nvPr/>
              </p14:nvContentPartPr>
              <p14:xfrm>
                <a:off x="2333900" y="3901146"/>
                <a:ext cx="167400" cy="3096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9BAAA231-BDAB-1649-BF26-44198BF918F6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2318420" y="3885666"/>
                  <a:ext cx="19800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BAB80C3D-9B33-2140-87BC-8DE8A2E74E6C}"/>
                    </a:ext>
                  </a:extLst>
                </p14:cNvPr>
                <p14:cNvContentPartPr/>
                <p14:nvPr/>
              </p14:nvContentPartPr>
              <p14:xfrm>
                <a:off x="2342180" y="4252146"/>
                <a:ext cx="16920" cy="86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BAB80C3D-9B33-2140-87BC-8DE8A2E74E6C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2326700" y="4236666"/>
                  <a:ext cx="475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6D40087B-49AF-434C-9E47-90B87039E434}"/>
                    </a:ext>
                  </a:extLst>
                </p14:cNvPr>
                <p14:cNvContentPartPr/>
                <p14:nvPr/>
              </p14:nvContentPartPr>
              <p14:xfrm>
                <a:off x="2468161" y="3094551"/>
                <a:ext cx="1187280" cy="640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6D40087B-49AF-434C-9E47-90B87039E434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2452681" y="3079071"/>
                  <a:ext cx="121788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DF40682-0B9C-1341-8CCF-B883531089FD}"/>
                    </a:ext>
                  </a:extLst>
                </p14:cNvPr>
                <p14:cNvContentPartPr/>
                <p14:nvPr/>
              </p14:nvContentPartPr>
              <p14:xfrm>
                <a:off x="2525041" y="2563911"/>
                <a:ext cx="155160" cy="9914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DF40682-0B9C-1341-8CCF-B883531089F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2509597" y="2548437"/>
                  <a:ext cx="185689" cy="10220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EE5A131-3A59-CF40-AE61-F5B15947407F}"/>
                    </a:ext>
                  </a:extLst>
                </p14:cNvPr>
                <p14:cNvContentPartPr/>
                <p14:nvPr/>
              </p14:nvContentPartPr>
              <p14:xfrm>
                <a:off x="2443321" y="3568671"/>
                <a:ext cx="81720" cy="365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EE5A131-3A59-CF40-AE61-F5B15947407F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2427841" y="3553191"/>
                  <a:ext cx="11232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058D79A3-9FF4-D34D-B846-EF5E8EA24C12}"/>
                    </a:ext>
                  </a:extLst>
                </p14:cNvPr>
                <p14:cNvContentPartPr/>
                <p14:nvPr/>
              </p14:nvContentPartPr>
              <p14:xfrm>
                <a:off x="2470321" y="3650751"/>
                <a:ext cx="1504440" cy="2235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058D79A3-9FF4-D34D-B846-EF5E8EA24C12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2454841" y="3635296"/>
                  <a:ext cx="1535040" cy="254111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AD21FF09-A7EF-B34C-804F-4683E3EF90FF}"/>
                  </a:ext>
                </a:extLst>
              </p14:cNvPr>
              <p14:cNvContentPartPr/>
              <p14:nvPr/>
            </p14:nvContentPartPr>
            <p14:xfrm>
              <a:off x="5926700" y="4143426"/>
              <a:ext cx="109080" cy="3384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AD21FF09-A7EF-B34C-804F-4683E3EF90FF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5911169" y="4127946"/>
                <a:ext cx="139781" cy="6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1A789411-69C8-474F-B45D-C1AEDE971181}"/>
                  </a:ext>
                </a:extLst>
              </p14:cNvPr>
              <p14:cNvContentPartPr/>
              <p14:nvPr/>
            </p14:nvContentPartPr>
            <p14:xfrm>
              <a:off x="2409140" y="4109946"/>
              <a:ext cx="359640" cy="23436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1A789411-69C8-474F-B45D-C1AEDE971181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2378180" y="4078986"/>
                <a:ext cx="420840" cy="295560"/>
              </a:xfrm>
              <a:prstGeom prst="rect">
                <a:avLst/>
              </a:prstGeom>
            </p:spPr>
          </p:pic>
        </mc:Fallback>
      </mc:AlternateContent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CC77945-5B97-4337-8A74-38702D0A4AFC}"/>
              </a:ext>
            </a:extLst>
          </p:cNvPr>
          <p:cNvCxnSpPr>
            <a:cxnSpLocks/>
          </p:cNvCxnSpPr>
          <p:nvPr/>
        </p:nvCxnSpPr>
        <p:spPr>
          <a:xfrm>
            <a:off x="2401220" y="6400800"/>
            <a:ext cx="793080" cy="0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5D2B2C00-AE26-4479-A65B-177BA5869DC2}"/>
              </a:ext>
            </a:extLst>
          </p:cNvPr>
          <p:cNvSpPr txBox="1"/>
          <p:nvPr/>
        </p:nvSpPr>
        <p:spPr>
          <a:xfrm>
            <a:off x="3197887" y="6173213"/>
            <a:ext cx="1992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6"/>
                </a:solidFill>
              </a:rPr>
              <a:t>Burgers vector</a:t>
            </a:r>
          </a:p>
        </p:txBody>
      </p:sp>
      <p:sp>
        <p:nvSpPr>
          <p:cNvPr id="82" name="Title 1">
            <a:extLst>
              <a:ext uri="{FF2B5EF4-FFF2-40B4-BE49-F238E27FC236}">
                <a16:creationId xmlns:a16="http://schemas.microsoft.com/office/drawing/2014/main" id="{6D4E650F-20AA-424A-AC35-7A1B83F03B10}"/>
              </a:ext>
            </a:extLst>
          </p:cNvPr>
          <p:cNvSpPr txBox="1">
            <a:spLocks/>
          </p:cNvSpPr>
          <p:nvPr/>
        </p:nvSpPr>
        <p:spPr>
          <a:xfrm>
            <a:off x="0" y="7867"/>
            <a:ext cx="12192000" cy="958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Application: mobility of dislocations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27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1AD66-27DA-4244-A94A-63A4888D0699}"/>
              </a:ext>
            </a:extLst>
          </p:cNvPr>
          <p:cNvSpPr txBox="1"/>
          <p:nvPr/>
        </p:nvSpPr>
        <p:spPr>
          <a:xfrm>
            <a:off x="5184942" y="251125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8490E-E577-3D4C-8A4F-E7E6E6DDEC47}"/>
              </a:ext>
            </a:extLst>
          </p:cNvPr>
          <p:cNvSpPr txBox="1"/>
          <p:nvPr/>
        </p:nvSpPr>
        <p:spPr>
          <a:xfrm>
            <a:off x="5702969" y="3179678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21123-525A-8A44-AFAA-BAB14E0F09A7}"/>
              </a:ext>
            </a:extLst>
          </p:cNvPr>
          <p:cNvSpPr txBox="1"/>
          <p:nvPr/>
        </p:nvSpPr>
        <p:spPr>
          <a:xfrm>
            <a:off x="376989" y="1072893"/>
            <a:ext cx="480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u="sng"/>
              <a:t>Crystalline case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14:cNvPr>
              <p14:cNvContentPartPr/>
              <p14:nvPr/>
            </p14:nvContentPartPr>
            <p14:xfrm>
              <a:off x="2333900" y="4260426"/>
              <a:ext cx="67320" cy="17049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B28DFB7-6FF7-0D43-AA02-198CCF7539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18337" y="4244946"/>
                <a:ext cx="98085" cy="173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78" name="Group 77">
            <a:extLst>
              <a:ext uri="{FF2B5EF4-FFF2-40B4-BE49-F238E27FC236}">
                <a16:creationId xmlns:a16="http://schemas.microsoft.com/office/drawing/2014/main" id="{1BFFC5E5-EFE8-444E-AB5D-59705A024062}"/>
              </a:ext>
            </a:extLst>
          </p:cNvPr>
          <p:cNvGrpSpPr/>
          <p:nvPr/>
        </p:nvGrpSpPr>
        <p:grpSpPr>
          <a:xfrm>
            <a:off x="4611573" y="4907617"/>
            <a:ext cx="71640" cy="98280"/>
            <a:chOff x="4611573" y="4907617"/>
            <a:chExt cx="7164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14:cNvPr>
                <p14:cNvContentPartPr/>
                <p14:nvPr/>
              </p14:nvContentPartPr>
              <p14:xfrm>
                <a:off x="4620573" y="4952257"/>
                <a:ext cx="18000" cy="45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05093" y="4936652"/>
                  <a:ext cx="48600" cy="75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14:cNvPr>
                <p14:cNvContentPartPr/>
                <p14:nvPr/>
              </p14:nvContentPartPr>
              <p14:xfrm>
                <a:off x="4611573" y="4907617"/>
                <a:ext cx="71640" cy="982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596093" y="4892137"/>
                  <a:ext cx="10224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FE50A37-8722-824C-818B-BF11BBBEDBF3}"/>
              </a:ext>
            </a:extLst>
          </p:cNvPr>
          <p:cNvGrpSpPr/>
          <p:nvPr/>
        </p:nvGrpSpPr>
        <p:grpSpPr>
          <a:xfrm>
            <a:off x="111620" y="1822506"/>
            <a:ext cx="5898960" cy="4359960"/>
            <a:chOff x="111620" y="1822506"/>
            <a:chExt cx="5898960" cy="435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14:cNvPr>
                <p14:cNvContentPartPr/>
                <p14:nvPr/>
              </p14:nvContentPartPr>
              <p14:xfrm>
                <a:off x="2617940" y="1987746"/>
                <a:ext cx="409680" cy="3960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602460" y="1972266"/>
                  <a:ext cx="440280" cy="39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14:cNvPr>
                <p14:cNvContentPartPr/>
                <p14:nvPr/>
              </p14:nvContentPartPr>
              <p14:xfrm>
                <a:off x="1707140" y="1937706"/>
                <a:ext cx="376200" cy="4244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691660" y="1922226"/>
                  <a:ext cx="406800" cy="427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14:cNvPr>
                <p14:cNvContentPartPr/>
                <p14:nvPr/>
              </p14:nvContentPartPr>
              <p14:xfrm>
                <a:off x="955460" y="1966506"/>
                <a:ext cx="576720" cy="4132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39990" y="1951026"/>
                  <a:ext cx="607301" cy="416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14:cNvPr>
                <p14:cNvContentPartPr/>
                <p14:nvPr/>
              </p14:nvContentPartPr>
              <p14:xfrm>
                <a:off x="378380" y="2062986"/>
                <a:ext cx="201240" cy="3994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62900" y="2047506"/>
                  <a:ext cx="231840" cy="40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14:cNvPr>
                <p14:cNvContentPartPr/>
                <p14:nvPr/>
              </p14:nvContentPartPr>
              <p14:xfrm>
                <a:off x="3261260" y="1920786"/>
                <a:ext cx="685440" cy="3931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3245780" y="1905306"/>
                  <a:ext cx="716040" cy="39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14:cNvPr>
                <p14:cNvContentPartPr/>
                <p14:nvPr/>
              </p14:nvContentPartPr>
              <p14:xfrm>
                <a:off x="4105100" y="1822506"/>
                <a:ext cx="710640" cy="4343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4089628" y="1807026"/>
                  <a:ext cx="741225" cy="43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14:cNvPr>
                <p14:cNvContentPartPr/>
                <p14:nvPr/>
              </p14:nvContentPartPr>
              <p14:xfrm>
                <a:off x="246980" y="2372226"/>
                <a:ext cx="4819320" cy="25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31500" y="2356746"/>
                  <a:ext cx="484992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14:cNvPr>
                <p14:cNvContentPartPr/>
                <p14:nvPr/>
              </p14:nvContentPartPr>
              <p14:xfrm>
                <a:off x="203420" y="2839866"/>
                <a:ext cx="4679280" cy="409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87940" y="2824386"/>
                  <a:ext cx="470988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14:cNvPr>
                <p14:cNvContentPartPr/>
                <p14:nvPr/>
              </p14:nvContentPartPr>
              <p14:xfrm>
                <a:off x="186500" y="3516666"/>
                <a:ext cx="4996800" cy="41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71020" y="3501186"/>
                  <a:ext cx="502740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14:cNvPr>
                <p14:cNvContentPartPr/>
                <p14:nvPr/>
              </p14:nvContentPartPr>
              <p14:xfrm>
                <a:off x="111620" y="4151706"/>
                <a:ext cx="5013360" cy="301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96140" y="4136207"/>
                  <a:ext cx="5043960" cy="331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14:cNvPr>
                <p14:cNvContentPartPr/>
                <p14:nvPr/>
              </p14:nvContentPartPr>
              <p14:xfrm>
                <a:off x="203420" y="4686306"/>
                <a:ext cx="5306040" cy="426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87940" y="4670826"/>
                  <a:ext cx="533664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14:cNvPr>
                <p14:cNvContentPartPr/>
                <p14:nvPr/>
              </p14:nvContentPartPr>
              <p14:xfrm>
                <a:off x="178220" y="5346546"/>
                <a:ext cx="5832360" cy="359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62740" y="5331066"/>
                  <a:ext cx="586296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14:cNvPr>
                <p14:cNvContentPartPr/>
                <p14:nvPr/>
              </p14:nvContentPartPr>
              <p14:xfrm>
                <a:off x="2342180" y="4185186"/>
                <a:ext cx="16920" cy="1256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1470839-87B0-604E-95AC-5487818DE67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2326700" y="4169750"/>
                  <a:ext cx="47520" cy="15615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08D1DF7D-C25E-1D45-9068-85D557CFEDA5}"/>
                    </a:ext>
                  </a:extLst>
                </p14:cNvPr>
                <p14:cNvContentPartPr/>
                <p14:nvPr/>
              </p14:nvContentPartPr>
              <p14:xfrm>
                <a:off x="2233820" y="4031106"/>
                <a:ext cx="226080" cy="22140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08D1DF7D-C25E-1D45-9068-85D557CFEDA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2218340" y="4015626"/>
                  <a:ext cx="2566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32271C8D-0542-5D48-88C0-635516739565}"/>
                    </a:ext>
                  </a:extLst>
                </p14:cNvPr>
                <p14:cNvContentPartPr/>
                <p14:nvPr/>
              </p14:nvContentPartPr>
              <p14:xfrm>
                <a:off x="2158580" y="4026426"/>
                <a:ext cx="309600" cy="2926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32271C8D-0542-5D48-88C0-635516739565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2143100" y="4010965"/>
                  <a:ext cx="340200" cy="323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14:cNvPr>
                <p14:cNvContentPartPr/>
                <p14:nvPr/>
              </p14:nvContentPartPr>
              <p14:xfrm>
                <a:off x="408573" y="2439817"/>
                <a:ext cx="183600" cy="223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393093" y="2424312"/>
                  <a:ext cx="214200" cy="253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14:cNvPr>
                <p14:cNvContentPartPr/>
                <p14:nvPr/>
              </p14:nvContentPartPr>
              <p14:xfrm>
                <a:off x="366813" y="3134977"/>
                <a:ext cx="93240" cy="160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351333" y="3119532"/>
                  <a:ext cx="123840" cy="1910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14:cNvPr>
                <p14:cNvContentPartPr/>
                <p14:nvPr/>
              </p14:nvContentPartPr>
              <p14:xfrm>
                <a:off x="361773" y="3794137"/>
                <a:ext cx="89280" cy="168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346293" y="3778690"/>
                  <a:ext cx="119880" cy="1990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14:cNvPr>
                <p14:cNvContentPartPr/>
                <p14:nvPr/>
              </p14:nvContentPartPr>
              <p14:xfrm>
                <a:off x="335133" y="4310737"/>
                <a:ext cx="98280" cy="169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319653" y="4295257"/>
                  <a:ext cx="1288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14:cNvPr>
                <p14:cNvContentPartPr/>
                <p14:nvPr/>
              </p14:nvContentPartPr>
              <p14:xfrm>
                <a:off x="353133" y="4996897"/>
                <a:ext cx="89280" cy="150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337715" y="4981417"/>
                  <a:ext cx="119757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14:cNvPr>
                <p14:cNvContentPartPr/>
                <p14:nvPr/>
              </p14:nvContentPartPr>
              <p14:xfrm>
                <a:off x="353133" y="5611777"/>
                <a:ext cx="80640" cy="116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37653" y="559629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14:cNvPr>
                <p14:cNvContentPartPr/>
                <p14:nvPr/>
              </p14:nvContentPartPr>
              <p14:xfrm>
                <a:off x="932013" y="5602777"/>
                <a:ext cx="98280" cy="13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916533" y="5587339"/>
                  <a:ext cx="128880" cy="163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14:cNvPr>
                <p14:cNvContentPartPr/>
                <p14:nvPr/>
              </p14:nvContentPartPr>
              <p14:xfrm>
                <a:off x="923373" y="4996897"/>
                <a:ext cx="98280" cy="124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907893" y="4981461"/>
                  <a:ext cx="12888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14:cNvPr>
                <p14:cNvContentPartPr/>
                <p14:nvPr/>
              </p14:nvContentPartPr>
              <p14:xfrm>
                <a:off x="950013" y="4400017"/>
                <a:ext cx="80640" cy="107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934533" y="438453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14:cNvPr>
                <p14:cNvContentPartPr/>
                <p14:nvPr/>
              </p14:nvContentPartPr>
              <p14:xfrm>
                <a:off x="985653" y="3740497"/>
                <a:ext cx="80640" cy="107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970173" y="372501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14:cNvPr>
                <p14:cNvContentPartPr/>
                <p14:nvPr/>
              </p14:nvContentPartPr>
              <p14:xfrm>
                <a:off x="1092573" y="3090337"/>
                <a:ext cx="80640" cy="89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1077093" y="3074919"/>
                  <a:ext cx="111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14:cNvPr>
                <p14:cNvContentPartPr/>
                <p14:nvPr/>
              </p14:nvContentPartPr>
              <p14:xfrm>
                <a:off x="1386333" y="2404177"/>
                <a:ext cx="116280" cy="141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370853" y="2388697"/>
                  <a:ext cx="146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14:cNvPr>
                <p14:cNvContentPartPr/>
                <p14:nvPr/>
              </p14:nvContentPartPr>
              <p14:xfrm>
                <a:off x="2027853" y="2404177"/>
                <a:ext cx="98280" cy="124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2012373" y="2388697"/>
                  <a:ext cx="128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14:cNvPr>
                <p14:cNvContentPartPr/>
                <p14:nvPr/>
              </p14:nvContentPartPr>
              <p14:xfrm>
                <a:off x="1894293" y="3110137"/>
                <a:ext cx="80640" cy="132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1878744" y="3094657"/>
                  <a:ext cx="111377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14:cNvPr>
                <p14:cNvContentPartPr/>
                <p14:nvPr/>
              </p14:nvContentPartPr>
              <p14:xfrm>
                <a:off x="1725093" y="3794137"/>
                <a:ext cx="71640" cy="107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1709613" y="3778657"/>
                  <a:ext cx="102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14:cNvPr>
                <p14:cNvContentPartPr/>
                <p14:nvPr/>
              </p14:nvContentPartPr>
              <p14:xfrm>
                <a:off x="1671453" y="4347457"/>
                <a:ext cx="80640" cy="159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1655973" y="4331942"/>
                  <a:ext cx="111240" cy="190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14:cNvPr>
                <p14:cNvContentPartPr/>
                <p14:nvPr/>
              </p14:nvContentPartPr>
              <p14:xfrm>
                <a:off x="1689453" y="5032537"/>
                <a:ext cx="80640" cy="124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1673973" y="5017101"/>
                  <a:ext cx="11124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14:cNvPr>
                <p14:cNvContentPartPr/>
                <p14:nvPr/>
              </p14:nvContentPartPr>
              <p14:xfrm>
                <a:off x="1751733" y="5621497"/>
                <a:ext cx="80640" cy="97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1736184" y="5606017"/>
                  <a:ext cx="111377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14:cNvPr>
                <p14:cNvContentPartPr/>
                <p14:nvPr/>
              </p14:nvContentPartPr>
              <p14:xfrm>
                <a:off x="2350773" y="5549137"/>
                <a:ext cx="96480" cy="1249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2335293" y="5533657"/>
                  <a:ext cx="1270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14:cNvPr>
                <p14:cNvContentPartPr/>
                <p14:nvPr/>
              </p14:nvContentPartPr>
              <p14:xfrm>
                <a:off x="2324853" y="5025697"/>
                <a:ext cx="95400" cy="1321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2309373" y="5010217"/>
                  <a:ext cx="1260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14:cNvPr>
                <p14:cNvContentPartPr/>
                <p14:nvPr/>
              </p14:nvContentPartPr>
              <p14:xfrm>
                <a:off x="2945493" y="5005897"/>
                <a:ext cx="98280" cy="11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2930013" y="4990417"/>
                  <a:ext cx="128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14:cNvPr>
                <p14:cNvContentPartPr/>
                <p14:nvPr/>
              </p14:nvContentPartPr>
              <p14:xfrm>
                <a:off x="2981133" y="5568217"/>
                <a:ext cx="53640" cy="97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2965653" y="5552794"/>
                  <a:ext cx="84240" cy="127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14:cNvPr>
                <p14:cNvContentPartPr/>
                <p14:nvPr/>
              </p14:nvContentPartPr>
              <p14:xfrm>
                <a:off x="2918853" y="4346377"/>
                <a:ext cx="89280" cy="116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2903373" y="433089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14:cNvPr>
                <p14:cNvContentPartPr/>
                <p14:nvPr/>
              </p14:nvContentPartPr>
              <p14:xfrm>
                <a:off x="2883213" y="3767497"/>
                <a:ext cx="80640" cy="124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2867664" y="3752061"/>
                  <a:ext cx="111377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14:cNvPr>
                <p14:cNvContentPartPr/>
                <p14:nvPr/>
              </p14:nvContentPartPr>
              <p14:xfrm>
                <a:off x="2740653" y="3072337"/>
                <a:ext cx="89280" cy="116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2725173" y="305685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14:cNvPr>
                <p14:cNvContentPartPr/>
                <p14:nvPr/>
              </p14:nvContentPartPr>
              <p14:xfrm>
                <a:off x="2642733" y="2440897"/>
                <a:ext cx="89280" cy="12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2627253" y="2425417"/>
                  <a:ext cx="119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14:cNvPr>
                <p14:cNvContentPartPr/>
                <p14:nvPr/>
              </p14:nvContentPartPr>
              <p14:xfrm>
                <a:off x="3310893" y="2448817"/>
                <a:ext cx="107280" cy="116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3295413" y="2433337"/>
                  <a:ext cx="137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14:cNvPr>
                <p14:cNvContentPartPr/>
                <p14:nvPr/>
              </p14:nvContentPartPr>
              <p14:xfrm>
                <a:off x="3400173" y="3028057"/>
                <a:ext cx="124920" cy="98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3384737" y="3012577"/>
                  <a:ext cx="155432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14:cNvPr>
                <p14:cNvContentPartPr/>
                <p14:nvPr/>
              </p14:nvContentPartPr>
              <p14:xfrm>
                <a:off x="3596013" y="3704857"/>
                <a:ext cx="89280" cy="1152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3580533" y="3689377"/>
                  <a:ext cx="1198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14:cNvPr>
                <p14:cNvContentPartPr/>
                <p14:nvPr/>
              </p14:nvContentPartPr>
              <p14:xfrm>
                <a:off x="3702933" y="4267177"/>
                <a:ext cx="80640" cy="115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3687384" y="4251697"/>
                  <a:ext cx="111377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14:cNvPr>
                <p14:cNvContentPartPr/>
                <p14:nvPr/>
              </p14:nvContentPartPr>
              <p14:xfrm>
                <a:off x="3800853" y="4970977"/>
                <a:ext cx="89280" cy="132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3785373" y="4955497"/>
                  <a:ext cx="1198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14:cNvPr>
                <p14:cNvContentPartPr/>
                <p14:nvPr/>
              </p14:nvContentPartPr>
              <p14:xfrm>
                <a:off x="3881133" y="5504857"/>
                <a:ext cx="71640" cy="89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3865653" y="5489439"/>
                  <a:ext cx="102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14:cNvPr>
                <p14:cNvContentPartPr/>
                <p14:nvPr/>
              </p14:nvContentPartPr>
              <p14:xfrm>
                <a:off x="4094973" y="2430817"/>
                <a:ext cx="89280" cy="116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4079493" y="241533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14:cNvPr>
                <p14:cNvContentPartPr/>
                <p14:nvPr/>
              </p14:nvContentPartPr>
              <p14:xfrm>
                <a:off x="4131693" y="2929777"/>
                <a:ext cx="79560" cy="98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4116213" y="2914297"/>
                  <a:ext cx="110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14:cNvPr>
                <p14:cNvContentPartPr/>
                <p14:nvPr/>
              </p14:nvContentPartPr>
              <p14:xfrm>
                <a:off x="4326453" y="3691177"/>
                <a:ext cx="62640" cy="85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4310973" y="3675762"/>
                  <a:ext cx="93240" cy="115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14:cNvPr>
                <p14:cNvContentPartPr/>
                <p14:nvPr/>
              </p14:nvContentPartPr>
              <p14:xfrm>
                <a:off x="4469013" y="4257457"/>
                <a:ext cx="80640" cy="1162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453533" y="424197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14:cNvPr>
                <p14:cNvContentPartPr/>
                <p14:nvPr/>
              </p14:nvContentPartPr>
              <p14:xfrm>
                <a:off x="4691853" y="5486857"/>
                <a:ext cx="87480" cy="116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4676373" y="5471329"/>
                  <a:ext cx="118080" cy="146975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747B5FF-E299-43C1-B69F-8A3CDF15F6D4}"/>
              </a:ext>
            </a:extLst>
          </p:cNvPr>
          <p:cNvCxnSpPr>
            <a:cxnSpLocks/>
          </p:cNvCxnSpPr>
          <p:nvPr/>
        </p:nvCxnSpPr>
        <p:spPr>
          <a:xfrm>
            <a:off x="2401220" y="6400800"/>
            <a:ext cx="793080" cy="0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5986F1C4-70B4-44FA-A6A4-3F939D9FDF23}"/>
              </a:ext>
            </a:extLst>
          </p:cNvPr>
          <p:cNvSpPr txBox="1"/>
          <p:nvPr/>
        </p:nvSpPr>
        <p:spPr>
          <a:xfrm>
            <a:off x="3197887" y="6173213"/>
            <a:ext cx="1992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6"/>
                </a:solidFill>
              </a:rPr>
              <a:t>Burgers vector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F05BA41D-DD0D-4A66-ABBC-A12700F0A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67"/>
            <a:ext cx="12192000" cy="958490"/>
          </a:xfrm>
        </p:spPr>
        <p:txBody>
          <a:bodyPr/>
          <a:lstStyle/>
          <a:p>
            <a:pPr algn="ctr"/>
            <a:r>
              <a:rPr lang="en-US" dirty="0"/>
              <a:t>Application: mobility of dislocations</a:t>
            </a:r>
          </a:p>
        </p:txBody>
      </p:sp>
    </p:spTree>
    <p:extLst>
      <p:ext uri="{BB962C8B-B14F-4D97-AF65-F5344CB8AC3E}">
        <p14:creationId xmlns:p14="http://schemas.microsoft.com/office/powerpoint/2010/main" val="16656153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901AD66-27DA-4244-A94A-63A4888D0699}"/>
              </a:ext>
            </a:extLst>
          </p:cNvPr>
          <p:cNvSpPr txBox="1"/>
          <p:nvPr/>
        </p:nvSpPr>
        <p:spPr>
          <a:xfrm>
            <a:off x="5184942" y="251125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B21123-525A-8A44-AFAA-BAB14E0F09A7}"/>
              </a:ext>
            </a:extLst>
          </p:cNvPr>
          <p:cNvSpPr txBox="1"/>
          <p:nvPr/>
        </p:nvSpPr>
        <p:spPr>
          <a:xfrm>
            <a:off x="376989" y="1072893"/>
            <a:ext cx="480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u="sng"/>
              <a:t>Crystalline case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BFFC5E5-EFE8-444E-AB5D-59705A024062}"/>
              </a:ext>
            </a:extLst>
          </p:cNvPr>
          <p:cNvGrpSpPr/>
          <p:nvPr/>
        </p:nvGrpSpPr>
        <p:grpSpPr>
          <a:xfrm>
            <a:off x="4611573" y="4907617"/>
            <a:ext cx="71640" cy="98280"/>
            <a:chOff x="4611573" y="4907617"/>
            <a:chExt cx="7164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14:cNvPr>
                <p14:cNvContentPartPr/>
                <p14:nvPr/>
              </p14:nvContentPartPr>
              <p14:xfrm>
                <a:off x="4620573" y="4952257"/>
                <a:ext cx="18000" cy="45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E57B89F-7A58-8F46-A3DC-53D99668DD5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605093" y="4936652"/>
                  <a:ext cx="48600" cy="758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14:cNvPr>
                <p14:cNvContentPartPr/>
                <p14:nvPr/>
              </p14:nvContentPartPr>
              <p14:xfrm>
                <a:off x="4611573" y="4907617"/>
                <a:ext cx="71640" cy="982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D7551DBE-E9B8-974F-88B4-23B126A811C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96093" y="4892137"/>
                  <a:ext cx="10224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FE50A37-8722-824C-818B-BF11BBBEDBF3}"/>
              </a:ext>
            </a:extLst>
          </p:cNvPr>
          <p:cNvGrpSpPr/>
          <p:nvPr/>
        </p:nvGrpSpPr>
        <p:grpSpPr>
          <a:xfrm>
            <a:off x="111620" y="1822506"/>
            <a:ext cx="5898960" cy="4359960"/>
            <a:chOff x="111620" y="1822506"/>
            <a:chExt cx="5898960" cy="435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14:cNvPr>
                <p14:cNvContentPartPr/>
                <p14:nvPr/>
              </p14:nvContentPartPr>
              <p14:xfrm>
                <a:off x="2617940" y="1987746"/>
                <a:ext cx="409680" cy="39607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826FCB4B-2D31-DD40-A41A-9A0CDE62150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602460" y="1972266"/>
                  <a:ext cx="440280" cy="39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14:cNvPr>
                <p14:cNvContentPartPr/>
                <p14:nvPr/>
              </p14:nvContentPartPr>
              <p14:xfrm>
                <a:off x="1707140" y="1937706"/>
                <a:ext cx="376200" cy="42447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D08462D-A193-CC4E-9FF0-A31E2077B2D3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91660" y="1922226"/>
                  <a:ext cx="406800" cy="427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14:cNvPr>
                <p14:cNvContentPartPr/>
                <p14:nvPr/>
              </p14:nvContentPartPr>
              <p14:xfrm>
                <a:off x="955460" y="1966506"/>
                <a:ext cx="576720" cy="41324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1CD074F-D1CD-A34D-A1DD-CBE0134EC58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939990" y="1951026"/>
                  <a:ext cx="607301" cy="416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14:cNvPr>
                <p14:cNvContentPartPr/>
                <p14:nvPr/>
              </p14:nvContentPartPr>
              <p14:xfrm>
                <a:off x="378380" y="2062986"/>
                <a:ext cx="201240" cy="39942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8E85AD4-6F65-C641-AE70-E66EA8B3B6F1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62900" y="2047506"/>
                  <a:ext cx="231840" cy="40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14:cNvPr>
                <p14:cNvContentPartPr/>
                <p14:nvPr/>
              </p14:nvContentPartPr>
              <p14:xfrm>
                <a:off x="3261260" y="1920786"/>
                <a:ext cx="685440" cy="39319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0330472-DD9C-F04B-959E-823DA7D4E10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245780" y="1905306"/>
                  <a:ext cx="716040" cy="39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14:cNvPr>
                <p14:cNvContentPartPr/>
                <p14:nvPr/>
              </p14:nvContentPartPr>
              <p14:xfrm>
                <a:off x="4105100" y="1822506"/>
                <a:ext cx="710640" cy="43434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FA048D-1A64-9D4B-99BB-09DC95ED839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089628" y="1807026"/>
                  <a:ext cx="741225" cy="437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14:cNvPr>
                <p14:cNvContentPartPr/>
                <p14:nvPr/>
              </p14:nvContentPartPr>
              <p14:xfrm>
                <a:off x="246980" y="2372226"/>
                <a:ext cx="4819320" cy="25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D67464C-2E97-EF47-A0DC-C9FB8029FDE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31500" y="2356746"/>
                  <a:ext cx="484992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14:cNvPr>
                <p14:cNvContentPartPr/>
                <p14:nvPr/>
              </p14:nvContentPartPr>
              <p14:xfrm>
                <a:off x="203420" y="2839866"/>
                <a:ext cx="4679280" cy="4096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66BEFD12-1E32-8849-8C44-F530C2EB52C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7940" y="2824386"/>
                  <a:ext cx="4709880" cy="44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14:cNvPr>
                <p14:cNvContentPartPr/>
                <p14:nvPr/>
              </p14:nvContentPartPr>
              <p14:xfrm>
                <a:off x="186500" y="3516666"/>
                <a:ext cx="4996800" cy="4179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2AB7356-344B-DC48-8739-72559BC7AB3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71020" y="3501186"/>
                  <a:ext cx="5027400" cy="44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14:cNvPr>
                <p14:cNvContentPartPr/>
                <p14:nvPr/>
              </p14:nvContentPartPr>
              <p14:xfrm>
                <a:off x="111620" y="4151706"/>
                <a:ext cx="5013360" cy="3013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A0E6C6C-796E-A247-A949-96DFA170988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6140" y="4136207"/>
                  <a:ext cx="5043960" cy="3319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14:cNvPr>
                <p14:cNvContentPartPr/>
                <p14:nvPr/>
              </p14:nvContentPartPr>
              <p14:xfrm>
                <a:off x="203420" y="4686306"/>
                <a:ext cx="5306040" cy="426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A133D5B5-36AD-F543-884A-5E84FBBDF17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87940" y="4670826"/>
                  <a:ext cx="5336640" cy="45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14:cNvPr>
                <p14:cNvContentPartPr/>
                <p14:nvPr/>
              </p14:nvContentPartPr>
              <p14:xfrm>
                <a:off x="178220" y="5346546"/>
                <a:ext cx="5832360" cy="3596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89966DE-A85E-9A48-95D6-0B7DDA472C8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62740" y="5331066"/>
                  <a:ext cx="5862960" cy="39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14:cNvPr>
                <p14:cNvContentPartPr/>
                <p14:nvPr/>
              </p14:nvContentPartPr>
              <p14:xfrm>
                <a:off x="408573" y="2439817"/>
                <a:ext cx="183600" cy="223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F450BC2-5FD3-E147-9F59-E8147EA317E5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93093" y="2424312"/>
                  <a:ext cx="214200" cy="2538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14:cNvPr>
                <p14:cNvContentPartPr/>
                <p14:nvPr/>
              </p14:nvContentPartPr>
              <p14:xfrm>
                <a:off x="366813" y="3134977"/>
                <a:ext cx="93240" cy="160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BFF2E66E-2190-4447-8E4D-1A0F4E0487E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51333" y="3119532"/>
                  <a:ext cx="123840" cy="1910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14:cNvPr>
                <p14:cNvContentPartPr/>
                <p14:nvPr/>
              </p14:nvContentPartPr>
              <p14:xfrm>
                <a:off x="361773" y="3794137"/>
                <a:ext cx="89280" cy="1684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7F04A983-867F-744D-9440-0C6712E6BB7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46293" y="3778690"/>
                  <a:ext cx="119880" cy="19901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14:cNvPr>
                <p14:cNvContentPartPr/>
                <p14:nvPr/>
              </p14:nvContentPartPr>
              <p14:xfrm>
                <a:off x="335133" y="4310737"/>
                <a:ext cx="98280" cy="1695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D352A3FD-8510-234C-A00A-C7D3A4DB7BA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19653" y="4295257"/>
                  <a:ext cx="12888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14:cNvPr>
                <p14:cNvContentPartPr/>
                <p14:nvPr/>
              </p14:nvContentPartPr>
              <p14:xfrm>
                <a:off x="353133" y="4996897"/>
                <a:ext cx="89280" cy="1508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E017D576-045F-C14D-BEC7-5E7A26BA1A6E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37715" y="4981417"/>
                  <a:ext cx="119757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14:cNvPr>
                <p14:cNvContentPartPr/>
                <p14:nvPr/>
              </p14:nvContentPartPr>
              <p14:xfrm>
                <a:off x="353133" y="5611777"/>
                <a:ext cx="80640" cy="116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A800E6B-C0E2-7949-B3BB-BDE9B03FEB0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37653" y="559629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14:cNvPr>
                <p14:cNvContentPartPr/>
                <p14:nvPr/>
              </p14:nvContentPartPr>
              <p14:xfrm>
                <a:off x="932013" y="5602777"/>
                <a:ext cx="98280" cy="13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A160C65C-F24E-C743-BCE2-B654DB0AFC2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916533" y="5587339"/>
                  <a:ext cx="128880" cy="1633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14:cNvPr>
                <p14:cNvContentPartPr/>
                <p14:nvPr/>
              </p14:nvContentPartPr>
              <p14:xfrm>
                <a:off x="923373" y="4996897"/>
                <a:ext cx="98280" cy="124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5A13821-4DF9-F342-9BCE-9E5EABE467A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07893" y="4981461"/>
                  <a:ext cx="12888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14:cNvPr>
                <p14:cNvContentPartPr/>
                <p14:nvPr/>
              </p14:nvContentPartPr>
              <p14:xfrm>
                <a:off x="950013" y="4400017"/>
                <a:ext cx="80640" cy="107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DFA3462-2E04-3C46-B358-607E66FCF84E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34533" y="438453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14:cNvPr>
                <p14:cNvContentPartPr/>
                <p14:nvPr/>
              </p14:nvContentPartPr>
              <p14:xfrm>
                <a:off x="985653" y="3740497"/>
                <a:ext cx="80640" cy="107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F86354-839D-514B-89C8-9CC9F72638E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70173" y="3725017"/>
                  <a:ext cx="111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14:cNvPr>
                <p14:cNvContentPartPr/>
                <p14:nvPr/>
              </p14:nvContentPartPr>
              <p14:xfrm>
                <a:off x="1092573" y="3090337"/>
                <a:ext cx="80640" cy="892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4880C2D-46E1-3844-8291-AA1C4F4140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77093" y="3074919"/>
                  <a:ext cx="111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14:cNvPr>
                <p14:cNvContentPartPr/>
                <p14:nvPr/>
              </p14:nvContentPartPr>
              <p14:xfrm>
                <a:off x="1386333" y="2404177"/>
                <a:ext cx="116280" cy="1418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1C809AD6-930C-F04C-8953-9167F6C7E345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370853" y="2388697"/>
                  <a:ext cx="146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14:cNvPr>
                <p14:cNvContentPartPr/>
                <p14:nvPr/>
              </p14:nvContentPartPr>
              <p14:xfrm>
                <a:off x="2027853" y="2404177"/>
                <a:ext cx="98280" cy="1249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7FDE454C-599F-2A41-96FF-779089E50769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012373" y="2388697"/>
                  <a:ext cx="1288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14:cNvPr>
                <p14:cNvContentPartPr/>
                <p14:nvPr/>
              </p14:nvContentPartPr>
              <p14:xfrm>
                <a:off x="1894293" y="3110137"/>
                <a:ext cx="80640" cy="132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DE3929F5-D372-474D-A0D1-3DFE6817C79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878744" y="3094657"/>
                  <a:ext cx="111377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14:cNvPr>
                <p14:cNvContentPartPr/>
                <p14:nvPr/>
              </p14:nvContentPartPr>
              <p14:xfrm>
                <a:off x="1725093" y="3794137"/>
                <a:ext cx="71640" cy="1072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E196EB8-F98C-8C47-AD60-16CF2959E2D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709613" y="3778657"/>
                  <a:ext cx="102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14:cNvPr>
                <p14:cNvContentPartPr/>
                <p14:nvPr/>
              </p14:nvContentPartPr>
              <p14:xfrm>
                <a:off x="1671453" y="4347457"/>
                <a:ext cx="80640" cy="1598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C0C543B9-E8A4-7349-BE65-385A474A4A8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655973" y="4331942"/>
                  <a:ext cx="111240" cy="1905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14:cNvPr>
                <p14:cNvContentPartPr/>
                <p14:nvPr/>
              </p14:nvContentPartPr>
              <p14:xfrm>
                <a:off x="1689453" y="5032537"/>
                <a:ext cx="80640" cy="124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7A6C8C8-76FF-784C-A9E1-C0F4AEF953C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673973" y="5017101"/>
                  <a:ext cx="111240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14:cNvPr>
                <p14:cNvContentPartPr/>
                <p14:nvPr/>
              </p14:nvContentPartPr>
              <p14:xfrm>
                <a:off x="1751733" y="5621497"/>
                <a:ext cx="80640" cy="972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2BC08BE4-9D57-A64A-9BD6-64D633CEA3C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736184" y="5606017"/>
                  <a:ext cx="111377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14:cNvPr>
                <p14:cNvContentPartPr/>
                <p14:nvPr/>
              </p14:nvContentPartPr>
              <p14:xfrm>
                <a:off x="2350773" y="5549137"/>
                <a:ext cx="96480" cy="1249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4F32A6B-8FF3-9047-BB1E-8F478BE6FFFB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335293" y="5533657"/>
                  <a:ext cx="12708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14:cNvPr>
                <p14:cNvContentPartPr/>
                <p14:nvPr/>
              </p14:nvContentPartPr>
              <p14:xfrm>
                <a:off x="2324853" y="5025697"/>
                <a:ext cx="95400" cy="1321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8F055ED7-80E0-0545-9BB1-700460442FD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309373" y="5010217"/>
                  <a:ext cx="1260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14:cNvPr>
                <p14:cNvContentPartPr/>
                <p14:nvPr/>
              </p14:nvContentPartPr>
              <p14:xfrm>
                <a:off x="2945493" y="5005897"/>
                <a:ext cx="98280" cy="1162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A66A87DA-32FA-194B-BCA8-412B951703B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930013" y="4990417"/>
                  <a:ext cx="128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14:cNvPr>
                <p14:cNvContentPartPr/>
                <p14:nvPr/>
              </p14:nvContentPartPr>
              <p14:xfrm>
                <a:off x="2981133" y="5568217"/>
                <a:ext cx="53640" cy="97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C3DE39D0-9A72-1A41-94DE-3182E7F74579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965653" y="5552794"/>
                  <a:ext cx="84240" cy="1276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14:cNvPr>
                <p14:cNvContentPartPr/>
                <p14:nvPr/>
              </p14:nvContentPartPr>
              <p14:xfrm>
                <a:off x="2918853" y="4346377"/>
                <a:ext cx="89280" cy="1162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5A3D2FC8-A5D0-CE4C-8615-3617EA8ED5D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903373" y="433089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14:cNvPr>
                <p14:cNvContentPartPr/>
                <p14:nvPr/>
              </p14:nvContentPartPr>
              <p14:xfrm>
                <a:off x="2883213" y="3767497"/>
                <a:ext cx="80640" cy="1249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816101A-4F7C-4A40-8B6C-D17ADF77C21B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867664" y="3752061"/>
                  <a:ext cx="111377" cy="15543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14:cNvPr>
                <p14:cNvContentPartPr/>
                <p14:nvPr/>
              </p14:nvContentPartPr>
              <p14:xfrm>
                <a:off x="2740653" y="3072337"/>
                <a:ext cx="89280" cy="116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89A449D6-5424-0E42-8A09-79FE0A99F1E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725173" y="305685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14:cNvPr>
                <p14:cNvContentPartPr/>
                <p14:nvPr/>
              </p14:nvContentPartPr>
              <p14:xfrm>
                <a:off x="2642733" y="2440897"/>
                <a:ext cx="89280" cy="1242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5F5D1A8-E429-0243-8222-E98E9274F6BB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627253" y="2425417"/>
                  <a:ext cx="119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14:cNvPr>
                <p14:cNvContentPartPr/>
                <p14:nvPr/>
              </p14:nvContentPartPr>
              <p14:xfrm>
                <a:off x="3310893" y="2448817"/>
                <a:ext cx="107280" cy="1162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B270902-4F31-9349-8509-68CF0EABF7A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295413" y="2433337"/>
                  <a:ext cx="137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14:cNvPr>
                <p14:cNvContentPartPr/>
                <p14:nvPr/>
              </p14:nvContentPartPr>
              <p14:xfrm>
                <a:off x="3400173" y="3028057"/>
                <a:ext cx="124920" cy="982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2BFD65C-738F-B74C-91A2-4688A4F36F6E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384737" y="3012577"/>
                  <a:ext cx="155432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14:cNvPr>
                <p14:cNvContentPartPr/>
                <p14:nvPr/>
              </p14:nvContentPartPr>
              <p14:xfrm>
                <a:off x="3596013" y="3704857"/>
                <a:ext cx="89280" cy="1152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C879A7C-ABE8-C542-A71A-56553E94DF1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580533" y="3689377"/>
                  <a:ext cx="1198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14:cNvPr>
                <p14:cNvContentPartPr/>
                <p14:nvPr/>
              </p14:nvContentPartPr>
              <p14:xfrm>
                <a:off x="3702933" y="4267177"/>
                <a:ext cx="80640" cy="1152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76D3AC2-E957-0444-9A1B-4A64003FF80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687384" y="4251697"/>
                  <a:ext cx="111377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14:cNvPr>
                <p14:cNvContentPartPr/>
                <p14:nvPr/>
              </p14:nvContentPartPr>
              <p14:xfrm>
                <a:off x="3800853" y="4970977"/>
                <a:ext cx="89280" cy="132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8AF0088-1956-CD45-96F0-E8519DDAFC6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3785373" y="4955497"/>
                  <a:ext cx="1198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14:cNvPr>
                <p14:cNvContentPartPr/>
                <p14:nvPr/>
              </p14:nvContentPartPr>
              <p14:xfrm>
                <a:off x="3881133" y="5504857"/>
                <a:ext cx="71640" cy="89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3A26C0-FC05-6048-9E68-E5C55E0D439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865653" y="5489439"/>
                  <a:ext cx="102240" cy="1197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14:cNvPr>
                <p14:cNvContentPartPr/>
                <p14:nvPr/>
              </p14:nvContentPartPr>
              <p14:xfrm>
                <a:off x="4094973" y="2430817"/>
                <a:ext cx="89280" cy="1162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2C09348-D5C5-1A4C-9234-502B9199223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4079493" y="2415337"/>
                  <a:ext cx="1198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14:cNvPr>
                <p14:cNvContentPartPr/>
                <p14:nvPr/>
              </p14:nvContentPartPr>
              <p14:xfrm>
                <a:off x="4131693" y="2929777"/>
                <a:ext cx="79560" cy="98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D65E3B8-853A-A644-8934-D69DC57454C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4116213" y="2914297"/>
                  <a:ext cx="1101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14:cNvPr>
                <p14:cNvContentPartPr/>
                <p14:nvPr/>
              </p14:nvContentPartPr>
              <p14:xfrm>
                <a:off x="4326453" y="3691177"/>
                <a:ext cx="62640" cy="85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1A7EC93-DCD1-D443-8D39-3CCAD5CCFB0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4310973" y="3675762"/>
                  <a:ext cx="93240" cy="115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14:cNvPr>
                <p14:cNvContentPartPr/>
                <p14:nvPr/>
              </p14:nvContentPartPr>
              <p14:xfrm>
                <a:off x="4469013" y="4257457"/>
                <a:ext cx="80640" cy="1162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774E42AF-EA9D-2845-93AB-4EA0777FE839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453533" y="4241977"/>
                  <a:ext cx="111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14:cNvPr>
                <p14:cNvContentPartPr/>
                <p14:nvPr/>
              </p14:nvContentPartPr>
              <p14:xfrm>
                <a:off x="4691853" y="5486857"/>
                <a:ext cx="87480" cy="116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EE7187F3-AC54-424B-A8A0-8FA446A62E8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4676373" y="5471329"/>
                  <a:ext cx="118080" cy="14697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E3A461-21FF-674F-8FBB-D43807D193DA}"/>
              </a:ext>
            </a:extLst>
          </p:cNvPr>
          <p:cNvGrpSpPr/>
          <p:nvPr/>
        </p:nvGrpSpPr>
        <p:grpSpPr>
          <a:xfrm>
            <a:off x="2309060" y="3433146"/>
            <a:ext cx="200880" cy="2688120"/>
            <a:chOff x="2309060" y="3433146"/>
            <a:chExt cx="200880" cy="268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F59BB563-4773-B144-B5DB-7A7F45E1334A}"/>
                    </a:ext>
                  </a:extLst>
                </p14:cNvPr>
                <p14:cNvContentPartPr/>
                <p14:nvPr/>
              </p14:nvContentPartPr>
              <p14:xfrm>
                <a:off x="2383940" y="3835266"/>
                <a:ext cx="67320" cy="228600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F59BB563-4773-B144-B5DB-7A7F45E1334A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368460" y="3819786"/>
                  <a:ext cx="97920" cy="231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CF3A2761-C635-784F-A8CD-38411C89A71A}"/>
                    </a:ext>
                  </a:extLst>
                </p14:cNvPr>
                <p14:cNvContentPartPr/>
                <p14:nvPr/>
              </p14:nvContentPartPr>
              <p14:xfrm>
                <a:off x="2342180" y="4368786"/>
                <a:ext cx="100800" cy="1339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CF3A2761-C635-784F-A8CD-38411C89A71A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326645" y="4353306"/>
                  <a:ext cx="13151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8E9FAE8A-C515-5840-993D-1159D81E23C1}"/>
                    </a:ext>
                  </a:extLst>
                </p14:cNvPr>
                <p14:cNvContentPartPr/>
                <p14:nvPr/>
              </p14:nvContentPartPr>
              <p14:xfrm>
                <a:off x="2342180" y="3760026"/>
                <a:ext cx="58680" cy="65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8E9FAE8A-C515-5840-993D-1159D81E23C1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326700" y="3744546"/>
                  <a:ext cx="892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CE1E9E-8DC7-3E47-A5A8-376411C39FD1}"/>
                    </a:ext>
                  </a:extLst>
                </p14:cNvPr>
                <p14:cNvContentPartPr/>
                <p14:nvPr/>
              </p14:nvContentPartPr>
              <p14:xfrm>
                <a:off x="2342180" y="3758946"/>
                <a:ext cx="67320" cy="117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CE1E9E-8DC7-3E47-A5A8-376411C39FD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326700" y="3743466"/>
                  <a:ext cx="979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E83113A-CB9A-9643-A4BE-24853CB991E7}"/>
                    </a:ext>
                  </a:extLst>
                </p14:cNvPr>
                <p14:cNvContentPartPr/>
                <p14:nvPr/>
              </p14:nvContentPartPr>
              <p14:xfrm>
                <a:off x="2392580" y="3566706"/>
                <a:ext cx="16920" cy="2174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BE83113A-CB9A-9643-A4BE-24853CB991E7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377422" y="3551226"/>
                  <a:ext cx="46883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8B56BA2-766C-5A41-8622-984C30B82C84}"/>
                    </a:ext>
                  </a:extLst>
                </p14:cNvPr>
                <p14:cNvContentPartPr/>
                <p14:nvPr/>
              </p14:nvContentPartPr>
              <p14:xfrm>
                <a:off x="2333900" y="3458346"/>
                <a:ext cx="150840" cy="175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8B56BA2-766C-5A41-8622-984C30B82C8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318383" y="3442898"/>
                  <a:ext cx="181513" cy="2062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BD3807BA-CBFF-7543-B275-289D8DA639BE}"/>
                    </a:ext>
                  </a:extLst>
                </p14:cNvPr>
                <p14:cNvContentPartPr/>
                <p14:nvPr/>
              </p14:nvContentPartPr>
              <p14:xfrm>
                <a:off x="2309060" y="3433146"/>
                <a:ext cx="200880" cy="2008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BD3807BA-CBFF-7543-B275-289D8DA639B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293580" y="3417666"/>
                  <a:ext cx="231480" cy="231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3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09492A64-5C1C-1C47-9E18-1E5F94C17A76}"/>
                  </a:ext>
                </a:extLst>
              </p14:cNvPr>
              <p14:cNvContentPartPr/>
              <p14:nvPr/>
            </p14:nvContentPartPr>
            <p14:xfrm>
              <a:off x="2293220" y="3767226"/>
              <a:ext cx="166680" cy="17568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09492A64-5C1C-1C47-9E18-1E5F94C17A76}"/>
                  </a:ext>
                </a:extLst>
              </p:cNvPr>
              <p:cNvPicPr/>
              <p:nvPr/>
            </p:nvPicPr>
            <p:blipFill>
              <a:blip r:embed="rId124"/>
              <a:stretch>
                <a:fillRect/>
              </a:stretch>
            </p:blipFill>
            <p:spPr>
              <a:xfrm>
                <a:off x="2277740" y="3751746"/>
                <a:ext cx="19728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D1EB288B-B152-7742-982B-15B7B9E4F692}"/>
                  </a:ext>
                </a:extLst>
              </p14:cNvPr>
              <p14:cNvContentPartPr/>
              <p14:nvPr/>
            </p14:nvContentPartPr>
            <p14:xfrm>
              <a:off x="2554940" y="3424866"/>
              <a:ext cx="280800" cy="6771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D1EB288B-B152-7742-982B-15B7B9E4F692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2523980" y="3393906"/>
                <a:ext cx="342000" cy="73836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D569E21-838E-48C2-924C-90535B2A3D94}"/>
              </a:ext>
            </a:extLst>
          </p:cNvPr>
          <p:cNvSpPr txBox="1"/>
          <p:nvPr/>
        </p:nvSpPr>
        <p:spPr>
          <a:xfrm>
            <a:off x="5756580" y="972631"/>
            <a:ext cx="6435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/>
              <a:t>With            symmetry, and if the SPT invariant              , then dislocations can only move in the direction of their Burgers vector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088A5034-B267-486B-8D27-E7C07371B5F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791" y="1530441"/>
            <a:ext cx="990065" cy="40068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C577B53-F087-4B8E-B887-D5A7131511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576" y="1103838"/>
            <a:ext cx="700343" cy="3712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86A033-F8F1-40AD-89CA-46208CC349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780" y="3178753"/>
            <a:ext cx="6167339" cy="739361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7AF191CB-0FEC-4798-947A-8E655ED8A6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520" y="4386606"/>
            <a:ext cx="4298480" cy="507816"/>
          </a:xfrm>
          <a:prstGeom prst="rect">
            <a:avLst/>
          </a:prstGeom>
        </p:spPr>
      </p:pic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77ECE56E-9420-45E4-9F53-961A5DD07423}"/>
              </a:ext>
            </a:extLst>
          </p:cNvPr>
          <p:cNvCxnSpPr>
            <a:cxnSpLocks/>
          </p:cNvCxnSpPr>
          <p:nvPr/>
        </p:nvCxnSpPr>
        <p:spPr>
          <a:xfrm>
            <a:off x="2401220" y="6400800"/>
            <a:ext cx="793080" cy="0"/>
          </a:xfrm>
          <a:prstGeom prst="straightConnector1">
            <a:avLst/>
          </a:prstGeom>
          <a:ln w="762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0A815F77-F8AF-43C7-AE95-652DF1AC9809}"/>
              </a:ext>
            </a:extLst>
          </p:cNvPr>
          <p:cNvSpPr txBox="1"/>
          <p:nvPr/>
        </p:nvSpPr>
        <p:spPr>
          <a:xfrm>
            <a:off x="3197887" y="6173213"/>
            <a:ext cx="1992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chemeClr val="accent6"/>
                </a:solidFill>
              </a:rPr>
              <a:t>Burgers vector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84BFCC2E-4FDA-4527-AF4D-CD76D20E1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67"/>
            <a:ext cx="12192000" cy="958490"/>
          </a:xfrm>
        </p:spPr>
        <p:txBody>
          <a:bodyPr/>
          <a:lstStyle/>
          <a:p>
            <a:pPr algn="ctr"/>
            <a:r>
              <a:rPr lang="en-US" dirty="0"/>
              <a:t>Application: mobility of dislocations</a:t>
            </a:r>
          </a:p>
        </p:txBody>
      </p:sp>
    </p:spTree>
    <p:extLst>
      <p:ext uri="{BB962C8B-B14F-4D97-AF65-F5344CB8AC3E}">
        <p14:creationId xmlns:p14="http://schemas.microsoft.com/office/powerpoint/2010/main" val="247208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9EEDD-50E8-4404-ABC8-295C7C895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2192000" cy="958490"/>
          </a:xfrm>
        </p:spPr>
        <p:txBody>
          <a:bodyPr/>
          <a:lstStyle/>
          <a:p>
            <a:pPr algn="ctr"/>
            <a:r>
              <a:rPr lang="en-US" dirty="0"/>
              <a:t>Application: mobility of dislocations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2B0D5FA-32DE-4A73-AA79-F7547FDF4050}"/>
              </a:ext>
            </a:extLst>
          </p:cNvPr>
          <p:cNvSpPr txBox="1"/>
          <p:nvPr/>
        </p:nvSpPr>
        <p:spPr>
          <a:xfrm>
            <a:off x="376989" y="1072893"/>
            <a:ext cx="48079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u="sng" err="1"/>
              <a:t>Quasicrystalline</a:t>
            </a:r>
            <a:r>
              <a:rPr lang="en-US" sz="2400" u="sng"/>
              <a:t> case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2AAD75-271A-4A0B-A2AC-9FF67277AD3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91" y="1948720"/>
            <a:ext cx="6764436" cy="739361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07CA7366-7360-4470-8B56-56A818210E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991" y="3102243"/>
            <a:ext cx="4429280" cy="507816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4C270330-1F53-47D7-85AC-A62FEF10BDF3}"/>
              </a:ext>
            </a:extLst>
          </p:cNvPr>
          <p:cNvSpPr txBox="1"/>
          <p:nvPr/>
        </p:nvSpPr>
        <p:spPr>
          <a:xfrm>
            <a:off x="376989" y="4218475"/>
            <a:ext cx="11063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Can determine the direction in which dislocations can move (depends on          )</a:t>
            </a:r>
          </a:p>
          <a:p>
            <a:endParaRPr lang="en-US" sz="2400" dirty="0"/>
          </a:p>
          <a:p>
            <a:r>
              <a:rPr lang="en-US" sz="2400" dirty="0"/>
              <a:t>Always exists at least one direction along which they are mobile (i.e., at most “</a:t>
            </a:r>
            <a:r>
              <a:rPr lang="en-US" sz="2400" dirty="0" err="1"/>
              <a:t>lineons</a:t>
            </a:r>
            <a:r>
              <a:rPr lang="en-US" sz="2400" dirty="0"/>
              <a:t>”) </a:t>
            </a:r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51475508-CC21-4B57-8E64-D407388698F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653" y="4317650"/>
            <a:ext cx="475428" cy="26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1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451E0-2D9C-461A-AE0E-599B9AB23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0209"/>
            <a:ext cx="10515600" cy="3180008"/>
          </a:xfrm>
        </p:spPr>
        <p:txBody>
          <a:bodyPr/>
          <a:lstStyle/>
          <a:p>
            <a:pPr marL="0" indent="0" algn="ctr">
              <a:buNone/>
            </a:pPr>
            <a:r>
              <a:rPr lang="en-GB" i="1" u="sng" dirty="0"/>
              <a:t>T = 0 gapped phases of matter characterised by: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600" dirty="0"/>
              <a:t>Symmetry G not spontaneously broken</a:t>
            </a:r>
          </a:p>
          <a:p>
            <a:r>
              <a:rPr lang="en-GB" sz="2600" dirty="0"/>
              <a:t>Unique short-range entangled ground state </a:t>
            </a:r>
          </a:p>
          <a:p>
            <a:r>
              <a:rPr lang="en-GB" sz="2600" dirty="0"/>
              <a:t>Only local excitations in the bulk</a:t>
            </a:r>
          </a:p>
          <a:p>
            <a:r>
              <a:rPr lang="en-GB" sz="2600" dirty="0"/>
              <a:t>Non-trivial boundary signatures</a:t>
            </a:r>
          </a:p>
          <a:p>
            <a:endParaRPr lang="en-GB" dirty="0"/>
          </a:p>
        </p:txBody>
      </p:sp>
      <p:sp>
        <p:nvSpPr>
          <p:cNvPr id="4" name="Title 25">
            <a:extLst>
              <a:ext uri="{FF2B5EF4-FFF2-40B4-BE49-F238E27FC236}">
                <a16:creationId xmlns:a16="http://schemas.microsoft.com/office/drawing/2014/main" id="{A3DFA656-3E52-497A-A5E6-4739681C4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4980"/>
            <a:ext cx="12192000" cy="1325563"/>
          </a:xfrm>
        </p:spPr>
        <p:txBody>
          <a:bodyPr/>
          <a:lstStyle/>
          <a:p>
            <a:pPr algn="ctr"/>
            <a:r>
              <a:rPr lang="en-GB" dirty="0"/>
              <a:t>Symmetry Protected Topological Phases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453E37-9D59-457A-80B2-91DE9F7FB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83" t="43574" r="69768" b="27010"/>
          <a:stretch/>
        </p:blipFill>
        <p:spPr>
          <a:xfrm>
            <a:off x="838200" y="4565760"/>
            <a:ext cx="2432116" cy="2017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3C56A0-9A00-4404-83A2-41EC27A193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15" t="44261" r="47655" b="26323"/>
          <a:stretch/>
        </p:blipFill>
        <p:spPr>
          <a:xfrm>
            <a:off x="4917649" y="4565759"/>
            <a:ext cx="2356702" cy="20173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5D65D8-F11D-4C44-82EC-B67315CE23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74" t="42887" r="26823" b="22749"/>
          <a:stretch/>
        </p:blipFill>
        <p:spPr>
          <a:xfrm>
            <a:off x="9134574" y="4410217"/>
            <a:ext cx="2219226" cy="235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944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52EB-5099-44D1-8824-B4E7D1D5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980985" cy="1325563"/>
          </a:xfrm>
        </p:spPr>
        <p:txBody>
          <a:bodyPr/>
          <a:lstStyle/>
          <a:p>
            <a:pPr algn="ctr"/>
            <a:r>
              <a:rPr lang="en-US" dirty="0"/>
              <a:t>Crystalline equivalence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ED725-757B-4BF7-99AA-1BB24A341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092" y="2958492"/>
            <a:ext cx="7373816" cy="5893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Crystalline topological phases with space group G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1B96AFE-0F35-412C-9FDA-A987C14EC886}"/>
              </a:ext>
            </a:extLst>
          </p:cNvPr>
          <p:cNvCxnSpPr>
            <a:cxnSpLocks/>
          </p:cNvCxnSpPr>
          <p:nvPr/>
        </p:nvCxnSpPr>
        <p:spPr>
          <a:xfrm>
            <a:off x="5662242" y="3815862"/>
            <a:ext cx="93784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AA6C65-0C19-4645-AF96-6C09CE900BAB}"/>
              </a:ext>
            </a:extLst>
          </p:cNvPr>
          <p:cNvSpPr txBox="1">
            <a:spLocks/>
          </p:cNvSpPr>
          <p:nvPr/>
        </p:nvSpPr>
        <p:spPr>
          <a:xfrm>
            <a:off x="2409092" y="4133590"/>
            <a:ext cx="7292536" cy="589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+mn-lt"/>
              </a:rPr>
              <a:t>Topological phases with </a:t>
            </a:r>
            <a:r>
              <a:rPr lang="en-US" i="1" dirty="0">
                <a:latin typeface="+mn-lt"/>
              </a:rPr>
              <a:t>internal</a:t>
            </a:r>
            <a:r>
              <a:rPr lang="en-US" dirty="0">
                <a:latin typeface="+mn-lt"/>
              </a:rPr>
              <a:t> symmetry 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1E29F8-466F-4527-8155-44BF0B55E2A8}"/>
              </a:ext>
            </a:extLst>
          </p:cNvPr>
          <p:cNvSpPr/>
          <p:nvPr/>
        </p:nvSpPr>
        <p:spPr>
          <a:xfrm>
            <a:off x="8088568" y="1064452"/>
            <a:ext cx="2783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[Else, </a:t>
            </a:r>
            <a:r>
              <a:rPr lang="en-US" dirty="0" err="1">
                <a:solidFill>
                  <a:schemeClr val="accent1"/>
                </a:solidFill>
              </a:rPr>
              <a:t>Thorngren</a:t>
            </a:r>
            <a:r>
              <a:rPr lang="en-US" dirty="0">
                <a:solidFill>
                  <a:schemeClr val="accent1"/>
                </a:solidFill>
              </a:rPr>
              <a:t>, PRX 2018]</a:t>
            </a:r>
          </a:p>
        </p:txBody>
      </p:sp>
    </p:spTree>
    <p:extLst>
      <p:ext uri="{BB962C8B-B14F-4D97-AF65-F5344CB8AC3E}">
        <p14:creationId xmlns:p14="http://schemas.microsoft.com/office/powerpoint/2010/main" val="42178774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752EB-5099-44D1-8824-B4E7D1D5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1980985" cy="1325563"/>
          </a:xfrm>
        </p:spPr>
        <p:txBody>
          <a:bodyPr/>
          <a:lstStyle/>
          <a:p>
            <a:pPr algn="ctr"/>
            <a:r>
              <a:rPr lang="en-US" dirty="0" err="1"/>
              <a:t>Quasicrystalline</a:t>
            </a:r>
            <a:r>
              <a:rPr lang="en-US" dirty="0"/>
              <a:t> equivalence principle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ED725-757B-4BF7-99AA-1BB24A341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052" y="2490033"/>
            <a:ext cx="9537896" cy="5893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Quasicrystalline</a:t>
            </a:r>
            <a:r>
              <a:rPr lang="en-US" dirty="0"/>
              <a:t> topological phases with a point-group symmetry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1B96AFE-0F35-412C-9FDA-A987C14EC886}"/>
              </a:ext>
            </a:extLst>
          </p:cNvPr>
          <p:cNvCxnSpPr>
            <a:cxnSpLocks/>
          </p:cNvCxnSpPr>
          <p:nvPr/>
        </p:nvCxnSpPr>
        <p:spPr>
          <a:xfrm>
            <a:off x="5536022" y="3561080"/>
            <a:ext cx="93784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AA6C65-0C19-4645-AF96-6C09CE900B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8663" y="3767386"/>
                <a:ext cx="7363656" cy="5893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dirty="0"/>
                  <a:t>Topological phases with </a:t>
                </a:r>
                <a:r>
                  <a:rPr lang="en-US" i="1" dirty="0"/>
                  <a:t>internal</a:t>
                </a:r>
                <a:r>
                  <a:rPr lang="en-US" dirty="0"/>
                  <a:t> symmetry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39AA6C65-0C19-4645-AF96-6C09CE900B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8663" y="3767386"/>
                <a:ext cx="7363656" cy="589323"/>
              </a:xfrm>
              <a:prstGeom prst="rect">
                <a:avLst/>
              </a:prstGeom>
              <a:blipFill>
                <a:blip r:embed="rId3"/>
                <a:stretch>
                  <a:fillRect l="-579" t="-15464" b="-113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CC5D128-7611-4C3E-9265-9A518BD08D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49796" y="5087866"/>
                <a:ext cx="8481389" cy="58932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the space-group of a higher-dimensional crystal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0CC5D128-7611-4C3E-9265-9A518BD08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9796" y="5087866"/>
                <a:ext cx="8481389" cy="589323"/>
              </a:xfrm>
              <a:prstGeom prst="rect">
                <a:avLst/>
              </a:prstGeom>
              <a:blipFill>
                <a:blip r:embed="rId4"/>
                <a:stretch>
                  <a:fillRect t="-16667" r="-647" b="-1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19200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6476D-D14F-4CE7-BC5F-A11AEFB6C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8985"/>
            <a:ext cx="10515600" cy="378002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Physical signatures of quasicrystalline topological phases, particularly intrinsically quasicrystalline phases?</a:t>
            </a:r>
          </a:p>
          <a:p>
            <a:endParaRPr lang="en-GB" dirty="0"/>
          </a:p>
          <a:p>
            <a:r>
              <a:rPr lang="en-GB" dirty="0"/>
              <a:t>Boundary signatures? </a:t>
            </a:r>
          </a:p>
          <a:p>
            <a:pPr lvl="1"/>
            <a:r>
              <a:rPr lang="en-GB" dirty="0"/>
              <a:t>General results on bulk-boundary correspondence forthcoming</a:t>
            </a:r>
          </a:p>
          <a:p>
            <a:pPr lvl="1"/>
            <a:r>
              <a:rPr lang="en-GB" dirty="0"/>
              <a:t>Can also study quasicrystalline boundaries of a crystalline bulk</a:t>
            </a:r>
          </a:p>
          <a:p>
            <a:endParaRPr lang="en-GB" sz="1200" dirty="0"/>
          </a:p>
          <a:p>
            <a:r>
              <a:rPr lang="en-GB" dirty="0"/>
              <a:t>Microscopic models and physical realisations?</a:t>
            </a:r>
          </a:p>
          <a:p>
            <a:endParaRPr lang="en-GB" sz="1200" dirty="0"/>
          </a:p>
          <a:p>
            <a:r>
              <a:rPr lang="en-GB" dirty="0"/>
              <a:t>Non-invertible phases? </a:t>
            </a:r>
            <a:r>
              <a:rPr lang="en-GB" dirty="0" err="1"/>
              <a:t>Fractonic</a:t>
            </a:r>
            <a:r>
              <a:rPr lang="en-GB" dirty="0"/>
              <a:t> behaviour in lower-dimensions?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E0EF62A-D9E7-45A7-941A-4C4F307DF7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178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Outlook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92FBAC-8674-4314-85B3-F6CC4CFA264D}"/>
              </a:ext>
            </a:extLst>
          </p:cNvPr>
          <p:cNvSpPr txBox="1"/>
          <p:nvPr/>
        </p:nvSpPr>
        <p:spPr>
          <a:xfrm>
            <a:off x="4251251" y="5883816"/>
            <a:ext cx="3689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3403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E663D4-35ED-46A8-AAFF-6DBDEDFF5BF8}"/>
              </a:ext>
            </a:extLst>
          </p:cNvPr>
          <p:cNvSpPr txBox="1"/>
          <p:nvPr/>
        </p:nvSpPr>
        <p:spPr>
          <a:xfrm>
            <a:off x="5445551" y="3116004"/>
            <a:ext cx="63662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Crystals possess space-group symmetry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E949B-8DE4-4F9E-B734-EA521FA0412B}"/>
              </a:ext>
            </a:extLst>
          </p:cNvPr>
          <p:cNvSpPr txBox="1"/>
          <p:nvPr/>
        </p:nvSpPr>
        <p:spPr>
          <a:xfrm>
            <a:off x="446665" y="5514981"/>
            <a:ext cx="46835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/>
              <a:t>Quantum many-body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744B828-142A-43A8-8964-169A2C92A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86469"/>
            <a:ext cx="4013068" cy="40130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987BD-180F-4A50-BD17-D4EF7C25C0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68" y="1399037"/>
            <a:ext cx="4000500" cy="40005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D0619BEE-FB3F-4D04-AC1C-324167BB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Topological Crystalline Phases </a:t>
            </a:r>
          </a:p>
        </p:txBody>
      </p:sp>
    </p:spTree>
    <p:extLst>
      <p:ext uri="{BB962C8B-B14F-4D97-AF65-F5344CB8AC3E}">
        <p14:creationId xmlns:p14="http://schemas.microsoft.com/office/powerpoint/2010/main" val="41981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E663D4-35ED-46A8-AAFF-6DBDEDFF5BF8}"/>
              </a:ext>
            </a:extLst>
          </p:cNvPr>
          <p:cNvSpPr txBox="1"/>
          <p:nvPr/>
        </p:nvSpPr>
        <p:spPr>
          <a:xfrm>
            <a:off x="0" y="132556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Inclusion of crystalline symmetries allows for rich new phases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619BEE-FB3F-4D04-AC1C-324167BB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Topological Crystalline Phases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764E70-2FE1-4DB7-9D84-66FD29BED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49" t="21012" r="25928" b="55464"/>
          <a:stretch/>
        </p:blipFill>
        <p:spPr>
          <a:xfrm>
            <a:off x="2339418" y="2016042"/>
            <a:ext cx="7513164" cy="16132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7F9831-6D7D-446D-B802-747DC2CE7C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431" t="36325" r="24691" b="19329"/>
          <a:stretch/>
        </p:blipFill>
        <p:spPr>
          <a:xfrm>
            <a:off x="6638040" y="3485274"/>
            <a:ext cx="4715760" cy="3372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DAF3DA-A982-4FC2-B217-2C7928B9C2B4}"/>
                  </a:ext>
                </a:extLst>
              </p:cNvPr>
              <p:cNvSpPr txBox="1"/>
              <p:nvPr/>
            </p:nvSpPr>
            <p:spPr>
              <a:xfrm>
                <a:off x="838200" y="3904832"/>
                <a:ext cx="5723642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Topological crystalline insulators: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Pb</m:t>
                        </m:r>
                      </m:e>
                      <m:sub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Te</m:t>
                    </m:r>
                  </m:oMath>
                </a14:m>
                <a:r>
                  <a:rPr lang="en-US" sz="2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Pb</m:t>
                        </m:r>
                      </m:e>
                      <m:sub>
                        <m:r>
                          <a:rPr lang="en-GB" sz="2400" b="0" i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S</m:t>
                    </m:r>
                    <m:sSub>
                      <m:sSub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24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Se</m:t>
                    </m:r>
                  </m:oMath>
                </a14:m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400" dirty="0"/>
                  <a:t>Higher order topological insulator: Bismuth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DAF3DA-A982-4FC2-B217-2C7928B9C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904832"/>
                <a:ext cx="5723642" cy="2677656"/>
              </a:xfrm>
              <a:prstGeom prst="rect">
                <a:avLst/>
              </a:prstGeom>
              <a:blipFill>
                <a:blip r:embed="rId5"/>
                <a:stretch>
                  <a:fillRect l="-1493" t="-1822" b="-43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25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E663D4-35ED-46A8-AAFF-6DBDEDFF5BF8}"/>
              </a:ext>
            </a:extLst>
          </p:cNvPr>
          <p:cNvSpPr txBox="1"/>
          <p:nvPr/>
        </p:nvSpPr>
        <p:spPr>
          <a:xfrm>
            <a:off x="0" y="1325563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/>
              <a:t>General approaches: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619BEE-FB3F-4D04-AC1C-324167BB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Topological Crystalline Phases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076649-669A-461C-8E20-B457FFE7A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840" t="13745" r="30181" b="9416"/>
          <a:stretch/>
        </p:blipFill>
        <p:spPr>
          <a:xfrm>
            <a:off x="838200" y="2977146"/>
            <a:ext cx="2721990" cy="28709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2896DDB-9B92-403E-A429-F37BE1FC4C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07" t="21993" r="25387" b="35658"/>
          <a:stretch/>
        </p:blipFill>
        <p:spPr>
          <a:xfrm>
            <a:off x="4102231" y="2977146"/>
            <a:ext cx="3987538" cy="29043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A3D9A7-B69F-408E-9F02-C55F6044E4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165" t="26392" r="62655" b="42131"/>
          <a:stretch/>
        </p:blipFill>
        <p:spPr>
          <a:xfrm>
            <a:off x="8891832" y="2971604"/>
            <a:ext cx="2460396" cy="21587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C7663DA-85A2-43AE-AB62-C95F8C60122F}"/>
              </a:ext>
            </a:extLst>
          </p:cNvPr>
          <p:cNvSpPr txBox="1"/>
          <p:nvPr/>
        </p:nvSpPr>
        <p:spPr>
          <a:xfrm>
            <a:off x="987850" y="1879561"/>
            <a:ext cx="2721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Topological crystals</a:t>
            </a:r>
          </a:p>
          <a:p>
            <a:pPr algn="ctr"/>
            <a:r>
              <a:rPr lang="en-GB" sz="2400" dirty="0"/>
              <a:t>(defect networks)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FEAFBE8-BE71-4D68-8257-029DEBFA138B}"/>
              </a:ext>
            </a:extLst>
          </p:cNvPr>
          <p:cNvSpPr txBox="1"/>
          <p:nvPr/>
        </p:nvSpPr>
        <p:spPr>
          <a:xfrm>
            <a:off x="4735005" y="2064227"/>
            <a:ext cx="2721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Smooth states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FA65CA-260E-4C39-BAD0-1A44C7FD1979}"/>
              </a:ext>
            </a:extLst>
          </p:cNvPr>
          <p:cNvSpPr txBox="1"/>
          <p:nvPr/>
        </p:nvSpPr>
        <p:spPr>
          <a:xfrm>
            <a:off x="8482160" y="1879561"/>
            <a:ext cx="2870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“Gauging” crystalline symmetry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E5341D-05E7-43B1-A05A-E538C8FCBBE8}"/>
              </a:ext>
            </a:extLst>
          </p:cNvPr>
          <p:cNvSpPr txBox="1"/>
          <p:nvPr/>
        </p:nvSpPr>
        <p:spPr>
          <a:xfrm>
            <a:off x="167326" y="5881469"/>
            <a:ext cx="4063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Song, Huang, Fu, Hermele, PRX 2017</a:t>
            </a:r>
          </a:p>
          <a:p>
            <a:r>
              <a:rPr lang="en-GB" sz="1600" dirty="0"/>
              <a:t>Huang, Song, Huang, Hermele, PRB 2017</a:t>
            </a:r>
          </a:p>
          <a:p>
            <a:r>
              <a:rPr lang="en-GB" sz="1600" dirty="0"/>
              <a:t>Song, Huang, Qi, Fang, Hermele, Sci. Adv. 2019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7C7F23-C1B6-4E87-AA08-3917C8CAEA2F}"/>
              </a:ext>
            </a:extLst>
          </p:cNvPr>
          <p:cNvSpPr txBox="1"/>
          <p:nvPr/>
        </p:nvSpPr>
        <p:spPr>
          <a:xfrm>
            <a:off x="8891832" y="6004579"/>
            <a:ext cx="3132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/>
              <a:t>Thorngren</a:t>
            </a:r>
            <a:r>
              <a:rPr lang="en-GB" sz="1600" dirty="0"/>
              <a:t> and Else, PRX 2018</a:t>
            </a:r>
          </a:p>
          <a:p>
            <a:r>
              <a:rPr lang="en-GB" sz="1600" dirty="0"/>
              <a:t>Else and </a:t>
            </a:r>
            <a:r>
              <a:rPr lang="en-GB" sz="1600" dirty="0" err="1"/>
              <a:t>Thorngren</a:t>
            </a:r>
            <a:r>
              <a:rPr lang="en-GB" sz="1600" dirty="0"/>
              <a:t>, PRB 2019</a:t>
            </a:r>
          </a:p>
        </p:txBody>
      </p:sp>
    </p:spTree>
    <p:extLst>
      <p:ext uri="{BB962C8B-B14F-4D97-AF65-F5344CB8AC3E}">
        <p14:creationId xmlns:p14="http://schemas.microsoft.com/office/powerpoint/2010/main" val="35557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3046D88-A77B-BEF6-27A9-34573F8A345A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/>
              <a:t>Topological Quasi-Crystalline Phases?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576652-90CE-D48E-04EF-9CD029145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65513"/>
            <a:ext cx="3899807" cy="38998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721421-82E3-68A3-89F7-C4306187FE2A}"/>
                  </a:ext>
                </a:extLst>
              </p:cNvPr>
              <p:cNvSpPr txBox="1"/>
              <p:nvPr/>
            </p:nvSpPr>
            <p:spPr>
              <a:xfrm>
                <a:off x="838200" y="5905270"/>
                <a:ext cx="500457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Realized in e.g., bilayer graphene twisted by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9721421-82E3-68A3-89F7-C4306187F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905270"/>
                <a:ext cx="5004575" cy="307777"/>
              </a:xfrm>
              <a:prstGeom prst="rect">
                <a:avLst/>
              </a:prstGeom>
              <a:blipFill>
                <a:blip r:embed="rId4"/>
                <a:stretch>
                  <a:fillRect l="-3299" t="-28000" r="-1015" b="-4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476E67E-A14F-BBDE-BD3E-B82FB35009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04" y="2331441"/>
            <a:ext cx="2947307" cy="25679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001883-1048-0C9A-41CC-8B05FD292F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144" y="2089602"/>
            <a:ext cx="3427856" cy="30516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A0B49B-59F4-015A-2413-61AD1211DBCD}"/>
              </a:ext>
            </a:extLst>
          </p:cNvPr>
          <p:cNvSpPr txBox="1"/>
          <p:nvPr/>
        </p:nvSpPr>
        <p:spPr>
          <a:xfrm>
            <a:off x="5930836" y="5182503"/>
            <a:ext cx="566661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Non-interacting topology: e.g., corner localized modes.</a:t>
            </a:r>
          </a:p>
        </p:txBody>
      </p:sp>
    </p:spTree>
    <p:extLst>
      <p:ext uri="{BB962C8B-B14F-4D97-AF65-F5344CB8AC3E}">
        <p14:creationId xmlns:p14="http://schemas.microsoft.com/office/powerpoint/2010/main" val="77503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9.23882"/>
  <p:tag name="ORIGINALWIDTH" val="92.98835"/>
  <p:tag name="LATEXADDIN" val="\documentclass{article}&#10;\usepackage{amsmath}&#10;\pagestyle{empty}&#10;\begin{document}&#10;&#10;$\Delta$&#10;&#10;\end{document}"/>
  <p:tag name="IGUANATEXSIZE" val="20"/>
  <p:tag name="IGUANATEXCURSOR" val="89"/>
  <p:tag name="TRANSPARENCY" val="True"/>
  <p:tag name="FILENAME" val=""/>
  <p:tag name="LATEXENGINEID" val="0"/>
  <p:tag name="TEMPFOLDER" val="C:\Users\dom\AppData\Local\Temp\"/>
  <p:tag name="LATEXFORMHEIGHT" val="312"/>
  <p:tag name="LATEXFORMWIDTH" val="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1888.264"/>
  <p:tag name="LATEXADDIN" val="\documentclass{article}&#10;\usepackage{amsmath}&#10;\usepackage{xcolor}&#10;\definecolor{mycolor}{rgb}{0, 0, 0}&#10;\usepackage{amssymb}&#10;\pagestyle{empty}&#10;\begin{document}&#10;&#10;$$S = S_{\mathrm{kinetic}} + \frac{\textcolor{red}{\nu}}{2\pi} \int \epsilon^{\mu \nu} A_\mu \partial_\nu \theta \, dx dt$$&#10;\end{document}"/>
  <p:tag name="IGUANATEXSIZE" val="20"/>
  <p:tag name="IGUANATEXCURSOR" val="22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8.2152"/>
  <p:tag name="ORIGINALWIDTH" val="887.1392"/>
  <p:tag name="LATEXADDIN" val="\documentclass{article}&#10;\usepackage{amsmath}&#10;\usepackage{xcolor}&#10;\definecolor{mycolor}{rgb}{0, 0, 0}&#10;\usepackage{amssymb}&#10;\pagestyle{empty}&#10;\begin{document}&#10;&#10;$$\rho = \frac{\delta S}{\delta A_0} = \nu \partial_x \theta$$&#10;\end{document}"/>
  <p:tag name="IGUANATEXSIZE" val="20"/>
  <p:tag name="IGUANATEXCURSOR" val="18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5.7368"/>
  <p:tag name="ORIGINALWIDTH" val="129.7338"/>
  <p:tag name="LATEXADDIN" val="\documentclass{article}&#10;\usepackage{amsmath}&#10;\usepackage{xcolor}&#10;\definecolor{mycolor}{rgb}{0, 0, 0}&#10;\usepackage{amssymb}&#10;\pagestyle{empty}&#10;\begin{document}&#10;&#10;$\mathbb{T}^d$&#10;\end{document}"/>
  <p:tag name="IGUANATEXSIZE" val="20"/>
  <p:tag name="IGUANATEXCURSOR" val="172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611.9235"/>
  <p:tag name="LATEXADDIN" val="\documentclass{article}&#10;\usepackage{amsmath}&#10;\usepackage{xcolor}&#10;\definecolor{mycolor}{rgb}{0, 0, 0}&#10;\usepackage{amssymb}&#10;\pagestyle{empty}&#10;\begin{document}&#10;&#10;$\mathbb{T}^D \, (D &gt; d)$&#10;\end{document}"/>
  <p:tag name="IGUANATEXSIZE" val="20"/>
  <p:tag name="IGUANATEXCURSOR" val="17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1924.26"/>
  <p:tag name="LATEXADDIN" val="\documentclass{article}&#10;\usepackage{amsmath}&#10;\usepackage{xcolor}&#10;\definecolor{mycolor}{rgb}{0, 0, 0}&#10;\usepackage{amssymb}&#10;\pagestyle{empty}&#10;\begin{document}&#10;&#10;$$S = S_{\mathrm{kinetic}} + \int \frac{\textcolor{red}{\nu_I}}{2\pi} \epsilon^{\mu \nu} A_\mu \partial_\nu \theta^I \, dx dt$$&#10;\end{document}"/>
  <p:tag name="IGUANATEXSIZE" val="20"/>
  <p:tag name="IGUANATEXCURSOR" val="22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1888.264"/>
  <p:tag name="LATEXADDIN" val="\documentclass{article}&#10;\usepackage{amsmath}&#10;\usepackage{xcolor}&#10;\definecolor{mycolor}{rgb}{0, 0, 0}&#10;\usepackage{amssymb}&#10;\pagestyle{empty}&#10;\begin{document}&#10;&#10;$$S = S_{\mathrm{kinetic}} + \frac{\textcolor{red}{\nu}}{2\pi} \int \epsilon^{\mu \nu} A_\mu \partial_\nu \theta \, dx dt$$&#10;\end{document}"/>
  <p:tag name="IGUANATEXSIZE" val="20"/>
  <p:tag name="IGUANATEXCURSOR" val="221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9.4863"/>
  <p:tag name="ORIGINALWIDTH" val="791.901"/>
  <p:tag name="LATEXADDIN" val="\documentclass{article}&#10;\usepackage{amsmath}&#10;\usepackage{xcolor}&#10;\definecolor{mycolor}{rgb}{0, 0, 0}&#10;\usepackage{amssymb}&#10;\pagestyle{empty}&#10;\begin{document}&#10;&#10;$\textcolor{red}{\nu_1, \cdots, \nu_D} \in \mathbb{Z}$&#10;\end{document}"/>
  <p:tag name="IGUANATEXSIZE" val="20"/>
  <p:tag name="IGUANATEXCURSOR" val="196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5.7331"/>
  <p:tag name="ORIGINALWIDTH" val="1208.849"/>
  <p:tag name="LATEXADDIN" val="\documentclass{article}&#10;\usepackage{amsmath}&#10;\usepackage{xcolor}&#10;\definecolor{mycolor}{rgb}{0, 0, 0}&#10;\usepackage{amssymb}&#10;\pagestyle{empty}&#10;\begin{document}&#10;&#10;$\boldsymbol{\theta} = (\theta^1, \cdots, \theta_D) \in \mathbb{T}^D$&#10;\end{document}"/>
  <p:tag name="IGUANATEXSIZE" val="18"/>
  <p:tag name="IGUANATEXCURSOR" val="208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08.4365"/>
  <p:tag name="ORIGINALWIDTH" val="1084.364"/>
  <p:tag name="LATEXADDIN" val="\documentclass{article}&#10;\usepackage{amsmath}&#10;\usepackage{xcolor}&#10;\definecolor{mycolor}{rgb}{0, 0, 0}&#10;\usepackage{amssymb}&#10;\pagestyle{empty}&#10;\begin{document}&#10;&#10;$$\mathcal{Q}_d^{\mathrm{trans}} = \bigoplus_{k=0}^d \mathcal{Q}_k^{\times \begin{pmatrix} d \\ k \end{pmatrix}}$$&#10;\end{document}"/>
  <p:tag name="IGUANATEXSIZE" val="20"/>
  <p:tag name="IGUANATEXCURSOR" val="19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2366"/>
  <p:tag name="ORIGINALWIDTH" val="137.9828"/>
  <p:tag name="LATEXADDIN" val="\documentclass{article}&#10;\usepackage{amsmath}&#10;\usepackage{xcolor}&#10;\definecolor{mycolor}{rgb}{0, 0, 0}&#10;\usepackage{amssymb}&#10;\pagestyle{empty}&#10;\begin{document}&#10;&#10;$\mathcal{Q}_k$&#10;\end{document}"/>
  <p:tag name="IGUANATEXSIZE" val="20"/>
  <p:tag name="IGUANATEXCURSOR" val="17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4.73937"/>
  <p:tag name="ORIGINALWIDTH" val="91.48859"/>
  <p:tag name="LATEXADDIN" val="\documentclass{article}&#10;\usepackage{amsmath}&#10;\pagestyle{empty}&#10;\begin{document}&#10;&#10;$E$&#10;&#10;\end{document}"/>
  <p:tag name="IGUANATEXSIZE" val="20"/>
  <p:tag name="IGUANATEXCURSOR" val="84"/>
  <p:tag name="TRANSPARENCY" val="True"/>
  <p:tag name="FILENAME" val=""/>
  <p:tag name="LATEXENGINEID" val="0"/>
  <p:tag name="TEMPFOLDER" val="C:\Users\dom\AppData\Local\Temp\"/>
  <p:tag name="LATEXFORMHEIGHT" val="312"/>
  <p:tag name="LATEXFORMWIDTH" val="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4.4844"/>
  <p:tag name="ORIGINALWIDTH" val="1413.573"/>
  <p:tag name="LATEXADDIN" val="\documentclass{article}&#10;\usepackage{amsmath}&#10;\usepackage{xcolor}&#10;\definecolor{mycolor}{rgb}{0, 0, 0}&#10;\usepackage{amssymb}&#10;\pagestyle{empty}&#10;\begin{document}&#10;&#10;$\mathcal{Q} = \mathcal{Q}_2 \bigoplus \mathcal{Q}_1 \bigoplus \mathcal{Q}_1 \bigoplus \mathcal{Q}_0$&#10;\end{document}"/>
  <p:tag name="IGUANATEXSIZE" val="20"/>
  <p:tag name="IGUANATEXCURSOR" val="25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08.4365"/>
  <p:tag name="ORIGINALWIDTH" val="1121.86"/>
  <p:tag name="LATEXADDIN" val="\documentclass{article}&#10;\usepackage{amsmath}&#10;\usepackage{xcolor}&#10;\definecolor{mycolor}{rgb}{0, 0, 0}&#10;\usepackage{amssymb}&#10;\pagestyle{empty}&#10;\begin{document}&#10;&#10;$$\mathcal{Q}_{d,D}^{\mathrm{trans}} = \bigoplus_{k=0}^D\mathcal{Q}_{d-k}^{\times \begin{pmatrix} D \\ k \end{pmatrix}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2178.478"/>
  <p:tag name="LATEXADDIN" val="\documentclass{article}&#10;\usepackage{amsmath}&#10;\usepackage{xcolor}&#10;\definecolor{mycolor}{rgb}{0, 0, 0}&#10;\usepackage{amssymb}&#10;\pagestyle{empty}&#10;\begin{document}&#10;&#10;$$\mathcal{Q}_{d,D}^{\mathrm{trans}} = \mathcal{Q}_2 \oplus \mathcal{Q}_1^{\times 4} \oplus \mathcal{Q}_0^{\times 6} \oplus \mathcal{Q}_{-1}^{\times 4} \oplus \mathcal{Q}_{-2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2366"/>
  <p:tag name="ORIGINALWIDTH" val="137.9828"/>
  <p:tag name="LATEXADDIN" val="\documentclass{article}&#10;\usepackage{amsmath}&#10;\usepackage{xcolor}&#10;\definecolor{mycolor}{rgb}{0, 0, 0}&#10;\usepackage{amssymb}&#10;\pagestyle{empty}&#10;\begin{document}&#10;&#10;$\mathcal{Q}_k$&#10;\end{document}"/>
  <p:tag name="IGUANATEXSIZE" val="20"/>
  <p:tag name="IGUANATEXCURSOR" val="17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2178.478"/>
  <p:tag name="LATEXADDIN" val="\documentclass{article}&#10;\usepackage{amsmath}&#10;\usepackage{xcolor}&#10;\definecolor{mycolor}{rgb}{0, 0, 0}&#10;\usepackage{amssymb}&#10;\pagestyle{empty}&#10;\begin{document}&#10;&#10;$$\mathcal{Q}_{d,D}^{\mathrm{trans}} = \mathcal{Q}_2 \oplus \mathcal{Q}_1^{\times 4} \oplus \mathcal{Q}_0^{\times 6} \oplus \mathcal{Q}_{-1}^{\times 4} \oplus \mathcal{Q}_{-2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2178.478"/>
  <p:tag name="LATEXADDIN" val="\documentclass{article}&#10;\usepackage{amsmath}&#10;\usepackage{xcolor}&#10;\definecolor{mycolor}{rgb}{0, 0, 0}&#10;\usepackage{amssymb}&#10;\pagestyle{empty}&#10;\begin{document}&#10;&#10;$$\mathcal{Q}_{d,D}^{\mathrm{trans}} = \mathcal{Q}_2 \oplus \mathcal{Q}_1^{\times 4} \oplus \mathcal{Q}_0^{\times 6} \oplus \mathcal{Q}_{-1}^{\times 4} \oplus \mathcal{Q}_{-2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515.1856"/>
  <p:tag name="LATEXADDIN" val="\documentclass{article}&#10;\usepackage{amsmath}&#10;\usepackage{xcolor}&#10;\definecolor{mycolor}{rgb}{0, 0, 0}&#10;\usepackage{amssymb}&#10;\pagestyle{empty}&#10;\begin{document}&#10;&#10;$\mathcal{Q}_{-1} = \mathbb{Z}_2$&#10;\end{document}"/>
  <p:tag name="IGUANATEXSIZE" val="20"/>
  <p:tag name="IGUANATEXCURSOR" val="19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445.4443"/>
  <p:tag name="LATEXADDIN" val="\documentclass{article}&#10;\usepackage{amsmath}&#10;\usepackage{xcolor}&#10;\definecolor{mycolor}{rgb}{0, 0, 0}&#10;\usepackage{amssymb}&#10;\pagestyle{empty}&#10;\begin{document}&#10;&#10;$\mathcal{Q}_{-2} = 0$&#10;\end{document}"/>
  <p:tag name="IGUANATEXSIZE" val="20"/>
  <p:tag name="IGUANATEXCURSOR" val="17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2178.478"/>
  <p:tag name="LATEXADDIN" val="\documentclass{article}&#10;\usepackage{amsmath}&#10;\usepackage{xcolor}&#10;\definecolor{mycolor}{rgb}{0, 0, 0}&#10;\usepackage{amssymb}&#10;\pagestyle{empty}&#10;\begin{document}&#10;&#10;$$\mathcal{Q}_{d,D}^{\mathrm{trans}} = \mathcal{Q}_2 \oplus \mathcal{Q}_1^{\times 4} \oplus \mathcal{Q}_0^{\times 6} \oplus \mathcal{Q}_{-1}^{\times 4} \oplus \mathcal{Q}_{-2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332.208"/>
  <p:tag name="LATEXADDIN" val="\documentclass{article}&#10;\usepackage{amsmath}&#10;\usepackage{xcolor}&#10;\definecolor{mycolor}{rgb}{0, 0, 0}&#10;\usepackage{amssymb}&#10;\pagestyle{empty}&#10;\begin{document}&#10;&#10;$$S = \frac{1}{48\pi^3} \int \Theta_{IJK} \epsilon^{\mu \nu \lambda} \partial_\mu \theta^I \partial_\nu \theta^J \partial_\lambda \theta^K d^2 x dt$$&#10;&#10;\end{document}"/>
  <p:tag name="IGUANATEXSIZE" val="20"/>
  <p:tag name="IGUANATEXCURSOR" val="19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1175.853"/>
  <p:tag name="LATEXADDIN" val="\documentclass{article}&#10;\usepackage{amsmath}&#10;\usepackage{xcolor}&#10;\definecolor{mycolor}{rgb}{0, 0, 0}&#10;\usepackage{amssymb}&#10;\pagestyle{empty}&#10;\begin{document}&#10;&#10;$$S[A] = \frac{\sigma_{xy}}{4\pi} \int A \wedge dA$$&#10;\end{document}"/>
  <p:tag name="IGUANATEXSIZE" val="28"/>
  <p:tag name="IGUANATEXCURSOR" val="21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445.4443"/>
  <p:tag name="LATEXADDIN" val="\documentclass{article}&#10;\usepackage{amsmath}&#10;\usepackage{xcolor}&#10;\definecolor{mycolor}{rgb}{0, 0, 0}&#10;\usepackage{amssymb}&#10;\pagestyle{empty}&#10;\begin{document}&#10;&#10;$\mathcal{Q}_{-1} = 0$&#10;\end{document}"/>
  <p:tag name="IGUANATEXSIZE" val="20"/>
  <p:tag name="IGUANATEXCURSOR" val="17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467.1916"/>
  <p:tag name="LATEXADDIN" val="\documentclass{article}&#10;\usepackage{amsmath}&#10;\usepackage{xcolor}&#10;\definecolor{mycolor}{rgb}{0, 0, 0}&#10;\usepackage{amssymb}&#10;\pagestyle{empty}&#10;\begin{document}&#10;&#10;$\mathcal{Q}_{-2} = \mathbb{Z}$&#10;\end{document}"/>
  <p:tag name="IGUANATEXSIZE" val="20"/>
  <p:tag name="IGUANATEXCURSOR" val="188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515.1856"/>
  <p:tag name="LATEXADDIN" val="\documentclass{article}&#10;\usepackage{amsmath}&#10;\usepackage{xcolor}&#10;\definecolor{mycolor}{rgb}{0, 0, 0}&#10;\usepackage{amssymb}&#10;\pagestyle{empty}&#10;\begin{document}&#10;&#10;$\mathcal{Q}_{-1} = \mathbb{Z}_2$&#10;\end{document}"/>
  <p:tag name="IGUANATEXSIZE" val="20"/>
  <p:tag name="IGUANATEXCURSOR" val="19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6.4867"/>
  <p:tag name="ORIGINALWIDTH" val="445.4443"/>
  <p:tag name="LATEXADDIN" val="\documentclass{article}&#10;\usepackage{amsmath}&#10;\usepackage{xcolor}&#10;\definecolor{mycolor}{rgb}{0, 0, 0}&#10;\usepackage{amssymb}&#10;\pagestyle{empty}&#10;\begin{document}&#10;&#10;$\mathcal{Q}_{-2} = 0$&#10;\end{document}"/>
  <p:tag name="IGUANATEXSIZE" val="20"/>
  <p:tag name="IGUANATEXCURSOR" val="17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59.73"/>
  <p:tag name="ORIGINALWIDTH" val="2178.478"/>
  <p:tag name="LATEXADDIN" val="\documentclass{article}&#10;\usepackage{amsmath}&#10;\usepackage{xcolor}&#10;\definecolor{mycolor}{rgb}{0, 0, 0}&#10;\usepackage{amssymb}&#10;\pagestyle{empty}&#10;\begin{document}&#10;&#10;$$\mathcal{Q}_{d,D}^{\mathrm{trans}} = \mathcal{Q}_2 \oplus \mathcal{Q}_1^{\times 4} \oplus \mathcal{Q}_0^{\times 6} \oplus \mathcal{Q}_{-1}^{\times 4} \oplus \mathcal{Q}_{-2}$$&#10;\end{document}"/>
  <p:tag name="IGUANATEXSIZE" val="20"/>
  <p:tag name="IGUANATEXCURSOR" val="17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332.208"/>
  <p:tag name="LATEXADDIN" val="\documentclass{article}&#10;\usepackage{amsmath}&#10;\usepackage{xcolor}&#10;\definecolor{mycolor}{rgb}{0, 0, 0}&#10;\usepackage{amssymb}&#10;\pagestyle{empty}&#10;\begin{document}&#10;&#10;$$S = \frac{1}{48\pi^3} \int \Theta_{IJK} \epsilon^{\mu \nu \lambda} \partial_\mu \theta^I \partial_\nu \theta^J \partial_\lambda \theta^K d^2 x dt$$&#10;&#10;\end{document}"/>
  <p:tag name="IGUANATEXSIZE" val="20"/>
  <p:tag name="IGUANATEXCURSOR" val="19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95.4631"/>
  <p:tag name="ORIGINALWIDTH" val="1959.505"/>
  <p:tag name="LATEXADDIN" val="\documentclass{article}&#10;\usepackage{amsmath}&#10;\usepackage{xcolor}&#10;\definecolor{mycolor}{rgb}{0, 0, 0}&#10;\usepackage{amssymb}&#10;\pagestyle{empty}&#10;\begin{document}&#10;&#10;$$S = \frac{m}{(2\pi)^3} \int_{M_4} d\theta^1 \wedge d\theta^2 \wedge d\theta^3 \wedge d\theta^4$$&#10;\end{document}"/>
  <p:tag name="IGUANATEXSIZE" val="20"/>
  <p:tag name="IGUANATEXCURSOR" val="181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25.7218"/>
  <p:tag name="ORIGINALWIDTH" val="311.961"/>
  <p:tag name="LATEXADDIN" val="\documentclass{article}&#10;\usepackage{amsmath}&#10;\usepackage{xcolor}&#10;\definecolor{mycolor}{rgb}{0, 0, 0}&#10;\usepackage{amssymb}&#10;\pagestyle{empty}&#10;\begin{document}&#10;&#10;$$\rho = \frac{\nu}{a}$$&#10;\end{document}"/>
  <p:tag name="IGUANATEXSIZE" val="20"/>
  <p:tag name="IGUANATEXCURSOR" val="182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295.4631"/>
  <p:tag name="LATEXADDIN" val="\documentclass{article}&#10;\usepackage{amsmath}&#10;\usepackage{xcolor}&#10;\definecolor{mycolor}{rgb}{0, 0, 0}&#10;\usepackage{amssymb}&#10;\pagestyle{empty}&#10;\begin{document}&#10;&#10;$\nu \in \mathbb{Z}$&#10;\end{document}"/>
  <p:tag name="IGUANATEXSIZE" val="18"/>
  <p:tag name="IGUANATEXCURSOR" val="178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56.24299"/>
  <p:tag name="ORIGINALWIDTH" val="57.74276"/>
  <p:tag name="LATEXADDIN" val="\documentclass{article}&#10;\usepackage{amsmath}&#10;\usepackage{xcolor}&#10;\definecolor{mycolor}{rgb}{0, 0, 0}&#10;\usepackage{amssymb}&#10;\pagestyle{empty}&#10;\begin{document}&#10;&#10;$a$&#10;\end{document}"/>
  <p:tag name="IGUANATEXSIZE" val="28"/>
  <p:tag name="IGUANATEXCURSOR" val="161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90.73866"/>
  <p:tag name="ORIGINALWIDTH" val="295.4631"/>
  <p:tag name="LATEXADDIN" val="\documentclass{article}&#10;\usepackage{amsmath}&#10;\usepackage{xcolor}&#10;\definecolor{mycolor}{rgb}{0, 0, 0}&#10;\usepackage{amssymb}&#10;\pagestyle{empty}&#10;\begin{document}&#10;&#10;$\textcolor{red}{\nu} \in \mathbb{Z}$&#10;\end{document}"/>
  <p:tag name="IGUANATEXSIZE" val="28"/>
  <p:tag name="IGUANATEXCURSOR" val="17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.73976"/>
  <p:tag name="ORIGINALWIDTH" val="59.99252"/>
  <p:tag name="LATEXADDIN" val="\documentclass{article}&#10;\usepackage{amsmath}&#10;\usepackage{xcolor}&#10;\definecolor{mycolor}{rgb}{0, 0, 0}&#10;\usepackage{amssymb}&#10;\pagestyle{empty}&#10;\begin{document}&#10;&#10;$$\rho$$&#10;\end{document}"/>
  <p:tag name="IGUANATEXSIZE" val="20"/>
  <p:tag name="IGUANATEXCURSOR" val="16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76.228"/>
  <p:tag name="LATEXADDIN" val="\documentclass{article}&#10;\usepackage{amsmath}&#10;\usepackage{xcolor}&#10;\definecolor{mycolor}{rgb}{0, 0, 0}&#10;\usepackage{amssymb}&#10;\pagestyle{empty}&#10;\begin{document}&#10;&#10;$1/a$&#10;\end{document}"/>
  <p:tag name="IGUANATEXSIZE" val="20"/>
  <p:tag name="IGUANATEXCURSOR" val="16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80.7274"/>
  <p:tag name="LATEXADDIN" val="\documentclass{article}&#10;\usepackage{amsmath}&#10;\usepackage{xcolor}&#10;\definecolor{mycolor}{rgb}{0, 0, 0}&#10;\usepackage{amssymb}&#10;\pagestyle{empty}&#10;\begin{document}&#10;&#10;$2/a$&#10;\end{document}"/>
  <p:tag name="IGUANATEXSIZE" val="20"/>
  <p:tag name="IGUANATEXCURSOR" val="16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82.2272"/>
  <p:tag name="LATEXADDIN" val="\documentclass{article}&#10;\usepackage{amsmath}&#10;\usepackage{xcolor}&#10;\definecolor{mycolor}{rgb}{0, 0, 0}&#10;\usepackage{amssymb}&#10;\pagestyle{empty}&#10;\begin{document}&#10;&#10;$3/a$&#10;\end{document}"/>
  <p:tag name="IGUANATEXSIZE" val="20"/>
  <p:tag name="IGUANATEXCURSOR" val="16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183.727"/>
  <p:tag name="LATEXADDIN" val="\documentclass{article}&#10;\usepackage{amsmath}&#10;\usepackage{xcolor}&#10;\definecolor{mycolor}{rgb}{0, 0, 0}&#10;\usepackage{amssymb}&#10;\pagestyle{empty}&#10;\begin{document}&#10;&#10;$4/a$&#10;\end{document}"/>
  <p:tag name="IGUANATEXSIZE" val="20"/>
  <p:tag name="IGUANATEXCURSOR" val="16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37.9828"/>
  <p:tag name="ORIGINALWIDTH" val="461.9423"/>
  <p:tag name="LATEXADDIN" val="\documentclass{article}&#10;\usepackage{amsmath}&#10;\usepackage{xcolor}&#10;\definecolor{mycolor}{rgb}{0, 0, 0}&#10;\usepackage{amssymb}&#10;\pagestyle{empty}&#10;\begin{document}&#10;&#10;$$\rho = k^I \nu_I$$&#10;\end{document}"/>
  <p:tag name="IGUANATEXSIZE" val="20"/>
  <p:tag name="IGUANATEXCURSOR" val="171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81.73976"/>
  <p:tag name="ORIGINALWIDTH" val="59.99252"/>
  <p:tag name="LATEXADDIN" val="\documentclass{article}&#10;\usepackage{amsmath}&#10;\usepackage{xcolor}&#10;\definecolor{mycolor}{rgb}{0, 0, 0}&#10;\usepackage{amssymb}&#10;\pagestyle{empty}&#10;\begin{document}&#10;&#10;$$\rho$$&#10;\end{document}"/>
  <p:tag name="IGUANATEXSIZE" val="20"/>
  <p:tag name="IGUANATEXCURSOR" val="16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9.4863"/>
  <p:tag name="ORIGINALWIDTH" val="791.901"/>
  <p:tag name="LATEXADDIN" val="\documentclass{article}&#10;\usepackage{amsmath}&#10;\usepackage{xcolor}&#10;\definecolor{mycolor}{rgb}{0, 0, 0}&#10;\usepackage{amssymb}&#10;\pagestyle{empty}&#10;\begin{document}&#10;&#10;$\nu_1, \cdots, \nu_D \in \mathbb{Z}$&#10;\end{document}"/>
  <p:tag name="IGUANATEXSIZE" val="18"/>
  <p:tag name="IGUANATEXCURSOR" val="179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16.2354"/>
  <p:tag name="ORIGINALWIDTH" val="287.2141"/>
  <p:tag name="LATEXADDIN" val="\documentclass{article}&#10;\usepackage{amsmath}&#10;\usepackage{xcolor}&#10;\definecolor{mycolor}{rgb}{0, 0, 0}&#10;\usepackage{amssymb}&#10;\pagestyle{empty}&#10;\begin{document}&#10;&#10;$\nu \neq 0$&#10;\end{document}"/>
  <p:tag name="IGUANATEXSIZE" val="24"/>
  <p:tag name="IGUANATEXCURSOR" val="17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236.2205"/>
  <p:tag name="LATEXADDIN" val="\documentclass{article}&#10;\usepackage{amsmath}&#10;\usepackage{xcolor}&#10;\definecolor{mycolor}{rgb}{0, 0, 0}&#10;\usepackage{amssymb}&#10;\pagestyle{empty}&#10;\begin{document}&#10;&#10;$\mathrm{U}(1)$&#10;\end{document}"/>
  <p:tag name="IGUANATEXSIZE" val="24"/>
  <p:tag name="IGUANATEXCURSOR" val="173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9865"/>
  <p:tag name="ORIGINALWIDTH" val="334.4582"/>
  <p:tag name="LATEXADDIN" val="\documentclass{article}&#10;\usepackage{amsmath}&#10;\usepackage{xcolor}&#10;\definecolor{mycolor}{rgb}{0, 0, 0}&#10;\usepackage{amssymb}&#10;\pagestyle{empty}&#10;\begin{document}&#10;&#10;$\theta \in S^1$&#10;\end{document}"/>
  <p:tag name="IGUANATEXSIZE" val="20"/>
  <p:tag name="IGUANATEXCURSOR" val="17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308.211"/>
  <p:tag name="LATEXADDIN" val="\documentclass{article}&#10;\usepackage{amsmath}&#10;\usepackage{xcolor}&#10;\definecolor{mycolor}{rgb}{0, 0, 0}&#10;\usepackage{amssymb}&#10;\pagestyle{empty}&#10;\begin{document}&#10;&#10;$$S = S_{\mathrm{kinetic}} + \frac{\nu}{8\pi^2} \int \epsilon^{\mu \nu \lambda} A_\mu \partial_\nu \theta^1 \partial_\lambda \theta^2  \, dx dt$$&#10;\end{document}"/>
  <p:tag name="IGUANATEXSIZE" val="20"/>
  <p:tag name="IGUANATEXCURSOR" val="291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4814"/>
  <p:tag name="ORIGINALWIDTH" val="1256.843"/>
  <p:tag name="LATEXADDIN" val="\documentclass{article}&#10;\usepackage{amsmath}&#10;\usepackage{xcolor}&#10;\definecolor{mycolor}{rgb}{0, 0, 0}&#10;\usepackage{amssymb}&#10;\pagestyle{empty}&#10;\begin{document}&#10;&#10;$$\partial_{\mu}J^{\mu} \propto \epsilon_{IJ}(j^I_{\mathrm{disc}})^\mu \partial_\mu \theta^{J}$$&#10;&#10;\end{document}"/>
  <p:tag name="IGUANATEXSIZE" val="20"/>
  <p:tag name="IGUANATEXCURSOR" val="203"/>
  <p:tag name="TRANSPARENCY" val="True"/>
  <p:tag name="FILENAME" val=""/>
  <p:tag name="LATEXENGINEID" val="0"/>
  <p:tag name="TEMPFOLDER" val="C:\Users\Dominic\AppData\Local\Temp\"/>
  <p:tag name="LATEXFORMHEIGHT" val="281.25"/>
  <p:tag name="LATEXFORMWIDTH" val="384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2531.683"/>
  <p:tag name="LATEXADDIN" val="\documentclass{article}&#10;\usepackage{amsmath}&#10;\usepackage{xcolor}&#10;\definecolor{mycolor}{rgb}{0, 0, 0}&#10;\usepackage{amssymb}&#10;\pagestyle{empty}&#10;\begin{document}&#10;&#10;$$S = S_{\mathrm{kinetic}} + \frac{1}{8\pi^2} C_{IJ} \int \epsilon^{\mu \nu \lambda} A_\mu \partial_\nu \theta^I \partial_\lambda \theta^J  \, dx dt$$&#10;\end{document}"/>
  <p:tag name="IGUANATEXSIZE" val="20"/>
  <p:tag name="IGUANATEXCURSOR" val="27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48.4814"/>
  <p:tag name="ORIGINALWIDTH" val="1295.088"/>
  <p:tag name="LATEXADDIN" val="\documentclass{article}&#10;\usepackage{amsmath}&#10;\usepackage{xcolor}&#10;\definecolor{mycolor}{rgb}{0, 0, 0}&#10;\usepackage{amssymb}&#10;\pagestyle{empty}&#10;\begin{document}&#10;&#10;$$\partial_{\mu}J^{\mu} \propto C_{IJ}(j^I_{\mathrm{disc}})^\mu \partial_\mu \theta^{J}$$&#10;&#10;\end{document}"/>
  <p:tag name="IGUANATEXSIZE" val="20"/>
  <p:tag name="IGUANATEXCURSOR" val="191"/>
  <p:tag name="TRANSPARENCY" val="True"/>
  <p:tag name="FILENAME" val=""/>
  <p:tag name="LATEXENGINEID" val="0"/>
  <p:tag name="TEMPFOLDER" val="C:\Users\Dominic\AppData\Local\Temp\"/>
  <p:tag name="LATEXFORMHEIGHT" val="281.25"/>
  <p:tag name="LATEXFORMWIDTH" val="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9865"/>
  <p:tag name="ORIGINALWIDTH" val="194.9756"/>
  <p:tag name="LATEXADDIN" val="\documentclass{article}&#10;\usepackage{amsmath}&#10;\usepackage{xcolor}&#10;\definecolor{mycolor}{rgb}{0, 0, 0}&#10;\usepackage{amssymb}&#10;\pagestyle{empty}&#10;\begin{document}&#10;&#10;$C_{IJ}$&#10;\end{document}"/>
  <p:tag name="IGUANATEXSIZE" val="24"/>
  <p:tag name="IGUANATEXCURSOR" val="166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07.9865"/>
  <p:tag name="ORIGINALWIDTH" val="334.4582"/>
  <p:tag name="LATEXADDIN" val="\documentclass{article}&#10;\usepackage{amsmath}&#10;\usepackage{xcolor}&#10;\definecolor{mycolor}{rgb}{0, 0, 0}&#10;\usepackage{amssymb}&#10;\pagestyle{empty}&#10;\begin{document}&#10;&#10;$\theta \in S^1$&#10;\end{document}"/>
  <p:tag name="IGUANATEXSIZE" val="20"/>
  <p:tag name="IGUANATEXCURSOR" val="174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5.2343"/>
  <p:tag name="ORIGINALWIDTH" val="313.4608"/>
  <p:tag name="LATEXADDIN" val="\documentclass{article}&#10;\usepackage{amsmath}&#10;\usepackage{xcolor}&#10;\definecolor{mycolor}{rgb}{0, 0, 0}&#10;\usepackage{amssymb}&#10;\pagestyle{empty}&#10;\begin{document}&#10;&#10;$\theta(x, t)$&#10;\end{document}"/>
  <p:tag name="IGUANATEXSIZE" val="20"/>
  <p:tag name="IGUANATEXCURSOR" val="167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126.7342"/>
  <p:tag name="ORIGINALWIDTH" val="146.2317"/>
  <p:tag name="LATEXADDIN" val="\documentclass{article}&#10;\usepackage{amsmath}&#10;\usepackage{xcolor}&#10;\definecolor{mycolor}{rgb}{0, 0, 0}&#10;\usepackage{amssymb}&#10;\pagestyle{empty}&#10;\begin{document}&#10;&#10;$A_\mu$&#10;\end{document}"/>
  <p:tag name="IGUANATEXSIZE" val="20"/>
  <p:tag name="IGUANATEXCURSOR" val="165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1200"/>
  <p:tag name="ORIGINALHEIGHT" val="276.7154"/>
  <p:tag name="ORIGINALWIDTH" val="1888.264"/>
  <p:tag name="LATEXADDIN" val="\documentclass{article}&#10;\usepackage{amsmath}&#10;\usepackage{xcolor}&#10;\definecolor{mycolor}{rgb}{0, 0, 0}&#10;\usepackage{amssymb}&#10;\pagestyle{empty}&#10;\begin{document}&#10;&#10;$$S = S_{\mathrm{kinetic}} + \frac{\textcolor{red}{\nu}}{2\pi} \int \epsilon^{\mu \nu} A_\mu \partial_\nu \theta \, dx dt$$&#10;\end{document}"/>
  <p:tag name="IGUANATEXSIZE" val="20"/>
  <p:tag name="IGUANATEXCURSOR" val="220"/>
  <p:tag name="TRANSPARENCY" val="True"/>
  <p:tag name="FILENAME" val=""/>
  <p:tag name="LATEXENGINEID" val="0"/>
  <p:tag name="TEMPFOLDER" val="C:\Users\Dominic\AppData\Local\Temp\"/>
  <p:tag name="LATEXFORMHEIGHT" val="312"/>
  <p:tag name="LATEXFORMWIDTH" val="384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4077</TotalTime>
  <Words>2028</Words>
  <Application>Microsoft Macintosh PowerPoint</Application>
  <PresentationFormat>Widescreen</PresentationFormat>
  <Paragraphs>450</Paragraphs>
  <Slides>52</Slides>
  <Notes>47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8" baseType="lpstr">
      <vt:lpstr>Arial</vt:lpstr>
      <vt:lpstr>Calibri</vt:lpstr>
      <vt:lpstr>Calibri Light</vt:lpstr>
      <vt:lpstr>Cambria Math</vt:lpstr>
      <vt:lpstr>Times New Roman</vt:lpstr>
      <vt:lpstr>Office Theme</vt:lpstr>
      <vt:lpstr>Quantum Many-Body Topology of Quasicrystals</vt:lpstr>
      <vt:lpstr>PowerPoint Presentation</vt:lpstr>
      <vt:lpstr>Quantum Many-Body Topology</vt:lpstr>
      <vt:lpstr>Topological Phases of Matter with Symmetries</vt:lpstr>
      <vt:lpstr>Symmetry Protected Topological Phases</vt:lpstr>
      <vt:lpstr>Topological Crystalline Phases </vt:lpstr>
      <vt:lpstr>Topological Crystalline Phases </vt:lpstr>
      <vt:lpstr>Topological Crystalline Phases </vt:lpstr>
      <vt:lpstr>PowerPoint Presentation</vt:lpstr>
      <vt:lpstr>Quasicrystals: Definition</vt:lpstr>
      <vt:lpstr>Quasicrystals: Definition</vt:lpstr>
      <vt:lpstr>Phonons and Phasons</vt:lpstr>
      <vt:lpstr>Phonons and Phasons</vt:lpstr>
      <vt:lpstr>Superspace Description</vt:lpstr>
      <vt:lpstr>Superspace Description: Example</vt:lpstr>
      <vt:lpstr>Superspace Description: Example</vt:lpstr>
      <vt:lpstr>Superspace Description: Example</vt:lpstr>
      <vt:lpstr>Superspace Description: Example</vt:lpstr>
      <vt:lpstr>Superspace Description: Example</vt:lpstr>
      <vt:lpstr>Can quasicrystallinity protect topological phases ?</vt:lpstr>
      <vt:lpstr>Can quasicrystallinity protect topological phases ?</vt:lpstr>
      <vt:lpstr>Translation Quasi-Symmetry</vt:lpstr>
      <vt:lpstr>Translation Quasi-Symmetry</vt:lpstr>
      <vt:lpstr>PowerPoint Presentation</vt:lpstr>
      <vt:lpstr>Quasicrystalline Topological Phases</vt:lpstr>
      <vt:lpstr>SPTs and quantized topological terms</vt:lpstr>
      <vt:lpstr>Topological terms for phonons</vt:lpstr>
      <vt:lpstr>Translation SPTs with U(1) symmetry in (1+1)-D</vt:lpstr>
      <vt:lpstr>Translation SPTs with U(1) symmetry in (1+1)-D</vt:lpstr>
      <vt:lpstr>Translation SPTs with U(1) symmetry in (1+1)-D</vt:lpstr>
      <vt:lpstr>Translation SPTs with U(1) symmetry in (1+1)-D</vt:lpstr>
      <vt:lpstr>Translation SPTs with U(1) symmetry in (1+1)-D</vt:lpstr>
      <vt:lpstr>Recall: In d spatial dimensions</vt:lpstr>
      <vt:lpstr>Topological actions for a quasicrystal in (1+1)-D</vt:lpstr>
      <vt:lpstr>Atomic Surface Interpretation</vt:lpstr>
      <vt:lpstr>Atomic Surface Interpretation</vt:lpstr>
      <vt:lpstr>Topological actions for a quasicrystal with U(1)</vt:lpstr>
      <vt:lpstr>General classification of translation SPTs in crystals</vt:lpstr>
      <vt:lpstr>General classification of translation quasi-symmetry SPTs in quasicrystals</vt:lpstr>
      <vt:lpstr>Weak quasi-crystalline SPT phases</vt:lpstr>
      <vt:lpstr>Weak quasi-crystalline SPT phases</vt:lpstr>
      <vt:lpstr>Intrinsically quasi-crystalline topological phases</vt:lpstr>
      <vt:lpstr>Intrinsically quasi-crystalline topological phases</vt:lpstr>
      <vt:lpstr>Application: LSM-OH theorem for quasicrystals</vt:lpstr>
      <vt:lpstr>Application: mobility of dislocations</vt:lpstr>
      <vt:lpstr>PowerPoint Presentation</vt:lpstr>
      <vt:lpstr>Application: mobility of dislocations</vt:lpstr>
      <vt:lpstr>Application: mobility of dislocations</vt:lpstr>
      <vt:lpstr>Application: mobility of dislocations</vt:lpstr>
      <vt:lpstr>Crystalline equivalence principle</vt:lpstr>
      <vt:lpstr>Quasicrystalline equivalence principle</vt:lpstr>
      <vt:lpstr>Outlook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Quantum Many-Body Topology of Quasicrystals</dc:title>
  <dc:creator>Abhinav Prem</dc:creator>
  <cp:lastModifiedBy>Abhinav Prem</cp:lastModifiedBy>
  <cp:revision>58</cp:revision>
  <dcterms:created xsi:type="dcterms:W3CDTF">2021-08-30T15:11:14Z</dcterms:created>
  <dcterms:modified xsi:type="dcterms:W3CDTF">2026-07-24T13:28:08Z</dcterms:modified>
</cp:coreProperties>
</file>